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0326" autoAdjust="0"/>
  </p:normalViewPr>
  <p:slideViewPr>
    <p:cSldViewPr snapToGrid="0">
      <p:cViewPr varScale="1">
        <p:scale>
          <a:sx n="75" d="100"/>
          <a:sy n="75" d="100"/>
        </p:scale>
        <p:origin x="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34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uzzi Francesco" userId="c7ea4449-8c2a-4df6-8d15-ba0dd628cee2" providerId="ADAL" clId="{20F828A1-8176-4160-A57B-239ECF6111AB}"/>
    <pc:docChg chg="undo custSel modMainMaster">
      <pc:chgData name="Patuzzi Francesco" userId="c7ea4449-8c2a-4df6-8d15-ba0dd628cee2" providerId="ADAL" clId="{20F828A1-8176-4160-A57B-239ECF6111AB}" dt="2026-06-12T05:55:45.532" v="48" actId="20577"/>
      <pc:docMkLst>
        <pc:docMk/>
      </pc:docMkLst>
      <pc:sldMasterChg chg="modSldLayout">
        <pc:chgData name="Patuzzi Francesco" userId="c7ea4449-8c2a-4df6-8d15-ba0dd628cee2" providerId="ADAL" clId="{20F828A1-8176-4160-A57B-239ECF6111AB}" dt="2026-06-12T05:55:45.532" v="48" actId="20577"/>
        <pc:sldMasterMkLst>
          <pc:docMk/>
          <pc:sldMasterMk cId="2299196990" sldId="2147483648"/>
        </pc:sldMasterMkLst>
        <pc:sldLayoutChg chg="modSp mod">
          <pc:chgData name="Patuzzi Francesco" userId="c7ea4449-8c2a-4df6-8d15-ba0dd628cee2" providerId="ADAL" clId="{20F828A1-8176-4160-A57B-239ECF6111AB}" dt="2026-06-12T05:55:32.484" v="44" actId="20577"/>
          <pc:sldLayoutMkLst>
            <pc:docMk/>
            <pc:sldMasterMk cId="2299196990" sldId="2147483648"/>
            <pc:sldLayoutMk cId="915491828" sldId="2147483649"/>
          </pc:sldLayoutMkLst>
          <pc:spChg chg="mod">
            <ac:chgData name="Patuzzi Francesco" userId="c7ea4449-8c2a-4df6-8d15-ba0dd628cee2" providerId="ADAL" clId="{20F828A1-8176-4160-A57B-239ECF6111AB}" dt="2026-06-12T05:55:32.484" v="44" actId="20577"/>
            <ac:spMkLst>
              <pc:docMk/>
              <pc:sldMasterMk cId="2299196990" sldId="2147483648"/>
              <pc:sldLayoutMk cId="915491828" sldId="2147483649"/>
              <ac:spMk id="13" creationId="{00000000-0000-0000-0000-000000000000}"/>
            </ac:spMkLst>
          </pc:spChg>
        </pc:sldLayoutChg>
        <pc:sldLayoutChg chg="modSp mod">
          <pc:chgData name="Patuzzi Francesco" userId="c7ea4449-8c2a-4df6-8d15-ba0dd628cee2" providerId="ADAL" clId="{20F828A1-8176-4160-A57B-239ECF6111AB}" dt="2026-06-12T05:55:45.532" v="48" actId="20577"/>
          <pc:sldLayoutMkLst>
            <pc:docMk/>
            <pc:sldMasterMk cId="2299196990" sldId="2147483648"/>
            <pc:sldLayoutMk cId="3216915060" sldId="2147483666"/>
          </pc:sldLayoutMkLst>
          <pc:spChg chg="mod">
            <ac:chgData name="Patuzzi Francesco" userId="c7ea4449-8c2a-4df6-8d15-ba0dd628cee2" providerId="ADAL" clId="{20F828A1-8176-4160-A57B-239ECF6111AB}" dt="2026-06-12T05:55:45.532" v="48" actId="20577"/>
            <ac:spMkLst>
              <pc:docMk/>
              <pc:sldMasterMk cId="2299196990" sldId="2147483648"/>
              <pc:sldLayoutMk cId="3216915060" sldId="2147483666"/>
              <ac:spMk id="1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9A1B-432D-4041-AD49-84EDFE09DDC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32B38-8669-4BCA-A599-B12B8738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7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DC8A-6024-421B-895F-FE4BE08CF6CF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EA8D-7A19-45A5-9F8E-0FD218BCA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Test" title="Click here to add the title of the presentation"/>
          <p:cNvSpPr>
            <a:spLocks noGrp="1"/>
          </p:cNvSpPr>
          <p:nvPr>
            <p:ph type="ctrTitle" hasCustomPrompt="1"/>
          </p:nvPr>
        </p:nvSpPr>
        <p:spPr>
          <a:xfrm>
            <a:off x="1524000" y="2141971"/>
            <a:ext cx="9144000" cy="2298896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539509"/>
            <a:ext cx="9144000" cy="10418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1, Affiliation</a:t>
            </a:r>
          </a:p>
          <a:p>
            <a:r>
              <a:rPr lang="it-IT" dirty="0"/>
              <a:t>Author 2, </a:t>
            </a:r>
            <a:r>
              <a:rPr lang="it-IT" dirty="0" err="1"/>
              <a:t>Affiliation</a:t>
            </a:r>
            <a:endParaRPr lang="en-US" dirty="0"/>
          </a:p>
        </p:txBody>
      </p:sp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662354" y="362960"/>
            <a:ext cx="2819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BSA</a:t>
            </a:r>
          </a:p>
          <a:p>
            <a:pPr algn="ctr">
              <a:defRPr/>
            </a:pPr>
            <a:endParaRPr lang="it-IT" sz="3200" dirty="0">
              <a:solidFill>
                <a:schemeClr val="bg1"/>
              </a:solidFill>
              <a:latin typeface="Geneva" charset="0"/>
              <a:ea typeface="MS PGothic" pitchFamily="34" charset="-128"/>
              <a:cs typeface="+mn-cs"/>
            </a:endParaRPr>
          </a:p>
        </p:txBody>
      </p:sp>
      <p:sp>
        <p:nvSpPr>
          <p:cNvPr id="10" name="CasellaDiTesto 11"/>
          <p:cNvSpPr txBox="1">
            <a:spLocks noChangeArrowheads="1"/>
          </p:cNvSpPr>
          <p:nvPr userDrawn="1"/>
        </p:nvSpPr>
        <p:spPr bwMode="auto">
          <a:xfrm>
            <a:off x="2938829" y="453448"/>
            <a:ext cx="3886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2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</a:t>
            </a:r>
            <a:r>
              <a:rPr lang="it-IT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uilding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imulation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pplications</a:t>
            </a:r>
          </a:p>
        </p:txBody>
      </p:sp>
      <p:cxnSp>
        <p:nvCxnSpPr>
          <p:cNvPr id="11" name="Connettore 1 13"/>
          <p:cNvCxnSpPr>
            <a:cxnSpLocks noChangeShapeType="1"/>
          </p:cNvCxnSpPr>
          <p:nvPr userDrawn="1"/>
        </p:nvCxnSpPr>
        <p:spPr bwMode="auto">
          <a:xfrm rot="5400000">
            <a:off x="2377648" y="1011454"/>
            <a:ext cx="990600" cy="1588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Rectangle 42"/>
          <p:cNvSpPr>
            <a:spLocks noChangeArrowheads="1"/>
          </p:cNvSpPr>
          <p:nvPr userDrawn="1"/>
        </p:nvSpPr>
        <p:spPr bwMode="auto">
          <a:xfrm>
            <a:off x="1448167" y="909060"/>
            <a:ext cx="1474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2026</a:t>
            </a:r>
            <a:endParaRPr lang="it-IT" sz="4000" dirty="0">
              <a:ea typeface="MS PGothic" pitchFamily="34" charset="-128"/>
              <a:cs typeface="+mn-cs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 userDrawn="1"/>
        </p:nvSpPr>
        <p:spPr bwMode="auto">
          <a:xfrm>
            <a:off x="1424354" y="158216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7</a:t>
            </a:r>
            <a:r>
              <a:rPr lang="it-IT" sz="1400" baseline="30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th</a:t>
            </a: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 IBPSA-Italy Conference</a:t>
            </a:r>
          </a:p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Bozen-Bolzano 24.6.2026 – 26.6.2026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642" y="499689"/>
            <a:ext cx="1979712" cy="685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672" y="1457730"/>
            <a:ext cx="2927553" cy="5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9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1588"/>
            <a:ext cx="12190786" cy="891710"/>
            <a:chOff x="0" y="1588"/>
            <a:chExt cx="12190786" cy="891710"/>
          </a:xfrm>
        </p:grpSpPr>
        <p:pic>
          <p:nvPicPr>
            <p:cNvPr id="9" name="Picture 2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588"/>
              <a:ext cx="12190786" cy="89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3132" y="73920"/>
              <a:ext cx="1979712" cy="6856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3120" y="141915"/>
              <a:ext cx="2927553" cy="54966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5A1730-59D0-9E33-D00A-EF1C7354D3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61017" y="-76773"/>
            <a:ext cx="3769759" cy="103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93" y="926950"/>
            <a:ext cx="10515600" cy="8405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 sz="24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400"/>
            </a:lvl4pPr>
            <a:lvl5pPr>
              <a:buClr>
                <a:srgbClr val="C00000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6963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sz="1400" dirty="0"/>
              <a:t>Title of the </a:t>
            </a:r>
            <a:r>
              <a:rPr lang="it-IT" sz="1400" dirty="0" err="1"/>
              <a:t>presentation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37593" y="6478172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z="1400" dirty="0" err="1"/>
              <a:t>Presenting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, </a:t>
            </a:r>
            <a:r>
              <a:rPr lang="it-IT" sz="1400" dirty="0" err="1"/>
              <a:t>Affiliation</a:t>
            </a:r>
            <a:r>
              <a:rPr lang="it-IT" sz="1400" dirty="0"/>
              <a:t> of the </a:t>
            </a:r>
            <a:r>
              <a:rPr lang="it-IT" sz="1400" dirty="0" err="1"/>
              <a:t>Presenting</a:t>
            </a:r>
            <a:r>
              <a:rPr lang="it-IT" sz="1400" dirty="0"/>
              <a:t>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1189"/>
            <a:ext cx="5181600" cy="437577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1189"/>
            <a:ext cx="5181600" cy="4375774"/>
          </a:xfrm>
        </p:spPr>
        <p:txBody>
          <a:bodyPr/>
          <a:lstStyle>
            <a:lvl1pPr>
              <a:buClr>
                <a:srgbClr val="C00000"/>
              </a:buCl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588"/>
            <a:ext cx="12190786" cy="891710"/>
            <a:chOff x="0" y="1588"/>
            <a:chExt cx="12190786" cy="891710"/>
          </a:xfrm>
        </p:grpSpPr>
        <p:pic>
          <p:nvPicPr>
            <p:cNvPr id="10" name="Picture 2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588"/>
              <a:ext cx="12190786" cy="89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3132" y="73920"/>
              <a:ext cx="1979712" cy="6856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3120" y="141915"/>
              <a:ext cx="2927553" cy="549663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7593" y="926950"/>
            <a:ext cx="10515600" cy="8405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6963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sz="1400" dirty="0"/>
              <a:t>Title of the </a:t>
            </a:r>
            <a:r>
              <a:rPr lang="it-IT" sz="1400" dirty="0" err="1"/>
              <a:t>presentation</a:t>
            </a: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37593" y="6478172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z="1400" dirty="0" err="1"/>
              <a:t>Presenting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, </a:t>
            </a:r>
            <a:r>
              <a:rPr lang="it-IT" sz="1400" dirty="0" err="1"/>
              <a:t>Affiliation</a:t>
            </a:r>
            <a:r>
              <a:rPr lang="it-IT" sz="1400" dirty="0"/>
              <a:t> of the </a:t>
            </a:r>
            <a:r>
              <a:rPr lang="it-IT" sz="1400" dirty="0" err="1"/>
              <a:t>Presenting</a:t>
            </a:r>
            <a:r>
              <a:rPr lang="it-IT" sz="1400" dirty="0"/>
              <a:t> Author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5AA61-91BE-287B-A949-7082BF02EF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61017" y="-76773"/>
            <a:ext cx="3769759" cy="1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3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588"/>
            <a:ext cx="12190786" cy="891710"/>
            <a:chOff x="0" y="1588"/>
            <a:chExt cx="12190786" cy="891710"/>
          </a:xfrm>
        </p:grpSpPr>
        <p:pic>
          <p:nvPicPr>
            <p:cNvPr id="8" name="Picture 2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588"/>
              <a:ext cx="12190786" cy="89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3132" y="73920"/>
              <a:ext cx="1979712" cy="6856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3120" y="141915"/>
              <a:ext cx="2927553" cy="549663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7593" y="926950"/>
            <a:ext cx="10515600" cy="8405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6963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sz="1400" dirty="0"/>
              <a:t>Title of the </a:t>
            </a:r>
            <a:r>
              <a:rPr lang="it-IT" sz="1400" dirty="0" err="1"/>
              <a:t>presentation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37593" y="6478172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z="1400" dirty="0" err="1"/>
              <a:t>Presenting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, </a:t>
            </a:r>
            <a:r>
              <a:rPr lang="it-IT" sz="1400" dirty="0" err="1"/>
              <a:t>Affiliation</a:t>
            </a:r>
            <a:r>
              <a:rPr lang="it-IT" sz="1400" dirty="0"/>
              <a:t> of the </a:t>
            </a:r>
            <a:r>
              <a:rPr lang="it-IT" sz="1400" dirty="0" err="1"/>
              <a:t>Presenting</a:t>
            </a:r>
            <a:r>
              <a:rPr lang="it-IT" sz="1400" dirty="0"/>
              <a:t> Author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3FEB2-89AC-F44B-A0BD-667D599151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61017" y="-76773"/>
            <a:ext cx="3769759" cy="10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6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Test" title="Click here to add the title of the presentation"/>
          <p:cNvSpPr>
            <a:spLocks noGrp="1"/>
          </p:cNvSpPr>
          <p:nvPr>
            <p:ph type="ctrTitle" hasCustomPrompt="1"/>
          </p:nvPr>
        </p:nvSpPr>
        <p:spPr>
          <a:xfrm>
            <a:off x="1524000" y="2141971"/>
            <a:ext cx="9144000" cy="1532642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7304"/>
            <a:ext cx="9144000" cy="10418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1, Affiliation 1, Contact 1</a:t>
            </a:r>
          </a:p>
          <a:p>
            <a:r>
              <a:rPr lang="it-IT" dirty="0"/>
              <a:t>Author 2, </a:t>
            </a:r>
            <a:r>
              <a:rPr lang="it-IT" dirty="0" err="1"/>
              <a:t>Affiliation</a:t>
            </a:r>
            <a:r>
              <a:rPr lang="it-IT" dirty="0"/>
              <a:t> 2, Contact 2</a:t>
            </a:r>
            <a:endParaRPr lang="en-US" dirty="0"/>
          </a:p>
        </p:txBody>
      </p:sp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662354" y="362960"/>
            <a:ext cx="2819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BSA</a:t>
            </a:r>
          </a:p>
          <a:p>
            <a:pPr algn="ctr">
              <a:defRPr/>
            </a:pPr>
            <a:endParaRPr lang="it-IT" sz="3200" dirty="0">
              <a:solidFill>
                <a:schemeClr val="bg1"/>
              </a:solidFill>
              <a:latin typeface="Geneva" charset="0"/>
              <a:ea typeface="MS PGothic" pitchFamily="34" charset="-128"/>
              <a:cs typeface="+mn-cs"/>
            </a:endParaRPr>
          </a:p>
        </p:txBody>
      </p:sp>
      <p:sp>
        <p:nvSpPr>
          <p:cNvPr id="10" name="CasellaDiTesto 11"/>
          <p:cNvSpPr txBox="1">
            <a:spLocks noChangeArrowheads="1"/>
          </p:cNvSpPr>
          <p:nvPr userDrawn="1"/>
        </p:nvSpPr>
        <p:spPr bwMode="auto">
          <a:xfrm>
            <a:off x="2938829" y="453448"/>
            <a:ext cx="3886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2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</a:t>
            </a:r>
            <a:r>
              <a:rPr lang="it-IT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uilding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imulation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pplications</a:t>
            </a:r>
          </a:p>
        </p:txBody>
      </p:sp>
      <p:cxnSp>
        <p:nvCxnSpPr>
          <p:cNvPr id="11" name="Connettore 1 13"/>
          <p:cNvCxnSpPr>
            <a:cxnSpLocks noChangeShapeType="1"/>
          </p:cNvCxnSpPr>
          <p:nvPr userDrawn="1"/>
        </p:nvCxnSpPr>
        <p:spPr bwMode="auto">
          <a:xfrm rot="5400000">
            <a:off x="2377648" y="1011454"/>
            <a:ext cx="990600" cy="1588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Rectangle 42"/>
          <p:cNvSpPr>
            <a:spLocks noChangeArrowheads="1"/>
          </p:cNvSpPr>
          <p:nvPr userDrawn="1"/>
        </p:nvSpPr>
        <p:spPr bwMode="auto">
          <a:xfrm>
            <a:off x="1448167" y="909060"/>
            <a:ext cx="1474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2026</a:t>
            </a:r>
            <a:endParaRPr lang="it-IT" sz="4000" dirty="0">
              <a:ea typeface="MS PGothic" pitchFamily="34" charset="-128"/>
              <a:cs typeface="+mn-cs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 userDrawn="1"/>
        </p:nvSpPr>
        <p:spPr bwMode="auto">
          <a:xfrm>
            <a:off x="1424354" y="158216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7</a:t>
            </a:r>
            <a:r>
              <a:rPr lang="it-IT" sz="1400" baseline="30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th</a:t>
            </a: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 IBPSA-Italy Conference</a:t>
            </a:r>
          </a:p>
          <a:p>
            <a:pPr>
              <a:defRPr/>
            </a:pPr>
            <a:r>
              <a:rPr lang="it-IT" sz="140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Bozen-Bolzano 24.6.2026 – 26.6.2026</a:t>
            </a:r>
            <a:endParaRPr lang="it-IT" sz="1400" dirty="0">
              <a:solidFill>
                <a:schemeClr val="bg1"/>
              </a:solidFill>
              <a:latin typeface="Geneva" charset="0"/>
              <a:ea typeface="MS PGothic" pitchFamily="34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642" y="499689"/>
            <a:ext cx="1979712" cy="685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672" y="1457730"/>
            <a:ext cx="2927553" cy="54966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524000" y="37935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/>
                </a:solidFill>
                <a:latin typeface="+mj-lt"/>
              </a:rPr>
              <a:t>Questions</a:t>
            </a:r>
            <a:r>
              <a:rPr lang="it-IT" sz="32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it-IT" sz="3200" dirty="0" err="1">
                <a:solidFill>
                  <a:schemeClr val="bg1"/>
                </a:solidFill>
                <a:latin typeface="+mj-lt"/>
              </a:rPr>
              <a:t>Comments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915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9FBD-7278-4CFC-ACD6-1B4AEC0D6C78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3C05-550F-43EF-A88B-1FACDB3F3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Instructions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Use this file as a template</a:t>
            </a:r>
          </a:p>
          <a:p>
            <a:r>
              <a:rPr lang="en-GB" dirty="0"/>
              <a:t>There are five different layouts (Home/Layout): Title Slide, Title and Content, Two Contents, Title Only, Last Slide</a:t>
            </a:r>
          </a:p>
          <a:p>
            <a:r>
              <a:rPr lang="en-GB" dirty="0"/>
              <a:t>Five slides will follow in this template, one per each layout</a:t>
            </a:r>
          </a:p>
          <a:p>
            <a:r>
              <a:rPr lang="en-GB" dirty="0"/>
              <a:t>You can add new slides (Home/New Slide) and select one of the above layouts</a:t>
            </a:r>
          </a:p>
          <a:p>
            <a:r>
              <a:rPr lang="en-GB" dirty="0"/>
              <a:t>Text format, size (automatic resizing is set) and pictures size and position have been already predefined: just click on the different placeholders and fill/upload with your contents</a:t>
            </a:r>
          </a:p>
          <a:p>
            <a:r>
              <a:rPr lang="en-GB" dirty="0"/>
              <a:t>You can switch from bulleted, to numbered list or to no list selecting the appropriate format from the Home menu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1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63C4C6-90DD-458F-9C68-A168413AC044}" vid="{44DB6E9A-EBB9-4942-9FA9-1AF003AE89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BSA2022_presentation_template</Template>
  <TotalTime>0</TotalTime>
  <Words>116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Geneva</vt:lpstr>
      <vt:lpstr>Office Theme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Patuzzi Francesco</dc:creator>
  <cp:lastModifiedBy>Patuzzi Francesco</cp:lastModifiedBy>
  <cp:revision>1</cp:revision>
  <dcterms:created xsi:type="dcterms:W3CDTF">2022-06-10T07:42:07Z</dcterms:created>
  <dcterms:modified xsi:type="dcterms:W3CDTF">2026-06-12T05:55:47Z</dcterms:modified>
</cp:coreProperties>
</file>