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09516-037F-4D91-8AA1-8348D104F193}" v="9" dt="2024-06-05T10:22:36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0326" autoAdjust="0"/>
  </p:normalViewPr>
  <p:slideViewPr>
    <p:cSldViewPr snapToGrid="0">
      <p:cViewPr varScale="1">
        <p:scale>
          <a:sx n="92" d="100"/>
          <a:sy n="92" d="100"/>
        </p:scale>
        <p:origin x="65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34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uzzi Francesco" userId="c7ea4449-8c2a-4df6-8d15-ba0dd628cee2" providerId="ADAL" clId="{51B23232-77BB-4FDD-82FB-B77D7182E5E1}"/>
    <pc:docChg chg="undo custSel addSld delSld modSld modMainMaster">
      <pc:chgData name="Patuzzi Francesco" userId="c7ea4449-8c2a-4df6-8d15-ba0dd628cee2" providerId="ADAL" clId="{51B23232-77BB-4FDD-82FB-B77D7182E5E1}" dt="2023-09-05T08:31:21.272" v="404" actId="47"/>
      <pc:docMkLst>
        <pc:docMk/>
      </pc:docMkLst>
      <pc:sldChg chg="addSp delSp modSp mod">
        <pc:chgData name="Patuzzi Francesco" userId="c7ea4449-8c2a-4df6-8d15-ba0dd628cee2" providerId="ADAL" clId="{51B23232-77BB-4FDD-82FB-B77D7182E5E1}" dt="2023-09-05T08:31:07.030" v="403" actId="478"/>
        <pc:sldMkLst>
          <pc:docMk/>
          <pc:sldMk cId="284912025" sldId="256"/>
        </pc:sldMkLst>
        <pc:spChg chg="add del">
          <ac:chgData name="Patuzzi Francesco" userId="c7ea4449-8c2a-4df6-8d15-ba0dd628cee2" providerId="ADAL" clId="{51B23232-77BB-4FDD-82FB-B77D7182E5E1}" dt="2023-09-05T08:30:56.707" v="391" actId="478"/>
          <ac:spMkLst>
            <pc:docMk/>
            <pc:sldMk cId="284912025" sldId="256"/>
            <ac:spMk id="2" creationId="{00000000-0000-0000-0000-000000000000}"/>
          </ac:spMkLst>
        </pc:spChg>
        <pc:spChg chg="add del mod">
          <ac:chgData name="Patuzzi Francesco" userId="c7ea4449-8c2a-4df6-8d15-ba0dd628cee2" providerId="ADAL" clId="{51B23232-77BB-4FDD-82FB-B77D7182E5E1}" dt="2023-09-05T08:31:04.127" v="402" actId="11529"/>
          <ac:spMkLst>
            <pc:docMk/>
            <pc:sldMk cId="284912025" sldId="256"/>
            <ac:spMk id="6" creationId="{E5CFA176-7EBB-C1A7-83C3-BF27402B623A}"/>
          </ac:spMkLst>
        </pc:spChg>
        <pc:picChg chg="add del mod">
          <ac:chgData name="Patuzzi Francesco" userId="c7ea4449-8c2a-4df6-8d15-ba0dd628cee2" providerId="ADAL" clId="{51B23232-77BB-4FDD-82FB-B77D7182E5E1}" dt="2023-09-05T08:31:07.030" v="403" actId="478"/>
          <ac:picMkLst>
            <pc:docMk/>
            <pc:sldMk cId="284912025" sldId="256"/>
            <ac:picMk id="5" creationId="{92438061-0780-7621-2002-BD22DCE2661E}"/>
          </ac:picMkLst>
        </pc:picChg>
      </pc:sldChg>
      <pc:sldChg chg="addSp delSp modSp new del mod">
        <pc:chgData name="Patuzzi Francesco" userId="c7ea4449-8c2a-4df6-8d15-ba0dd628cee2" providerId="ADAL" clId="{51B23232-77BB-4FDD-82FB-B77D7182E5E1}" dt="2023-09-05T08:31:21.272" v="404" actId="47"/>
        <pc:sldMkLst>
          <pc:docMk/>
          <pc:sldMk cId="3551050946" sldId="262"/>
        </pc:sldMkLst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2" creationId="{5D5E009A-C992-EDF7-CDC5-0DCDABEC55E5}"/>
          </ac:spMkLst>
        </pc:spChg>
        <pc:spChg chg="del">
          <ac:chgData name="Patuzzi Francesco" userId="c7ea4449-8c2a-4df6-8d15-ba0dd628cee2" providerId="ADAL" clId="{51B23232-77BB-4FDD-82FB-B77D7182E5E1}" dt="2023-09-04T09:53:55.032" v="31"/>
          <ac:spMkLst>
            <pc:docMk/>
            <pc:sldMk cId="3551050946" sldId="262"/>
            <ac:spMk id="3" creationId="{E86D6BC8-0769-5534-D325-A6FF2F39C3B2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4" creationId="{48643D8D-392D-8AE1-DC88-A0545EA1C1A9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5" creationId="{B843C6F9-7F82-9D92-CB3F-91FEF36B45EE}"/>
          </ac:spMkLst>
        </pc:spChg>
        <pc:spChg chg="add mod">
          <ac:chgData name="Patuzzi Francesco" userId="c7ea4449-8c2a-4df6-8d15-ba0dd628cee2" providerId="ADAL" clId="{51B23232-77BB-4FDD-82FB-B77D7182E5E1}" dt="2023-09-04T10:36:42.986" v="333" actId="242"/>
          <ac:spMkLst>
            <pc:docMk/>
            <pc:sldMk cId="3551050946" sldId="262"/>
            <ac:spMk id="7" creationId="{E5A62D83-32D9-1128-A0E5-4922BC347CCC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9" creationId="{0AB50D10-1444-8694-1C35-DDA15285AB6A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0" creationId="{92D9E28F-F0C8-FF07-524C-E52D6A624A22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1" creationId="{2BC6CEC4-FC06-22B9-620E-9538D04E08D7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2" creationId="{0AFFF3EA-B9AE-999D-4A0B-11F5CFAABB7E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3" creationId="{DE06A4F6-187E-5831-D890-77624EFAC523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4" creationId="{FBB4FC65-88A8-1823-3E14-644D62C6C649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5" creationId="{0B98F1B5-06EC-DD57-CC43-B5155087D38C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6" creationId="{63F3267D-D57F-D838-1AA1-19F33F59986F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7" creationId="{CF125BA6-00C6-F954-4A28-21C95D4D5A73}"/>
          </ac:spMkLst>
        </pc:spChg>
        <pc:spChg chg="mod">
          <ac:chgData name="Patuzzi Francesco" userId="c7ea4449-8c2a-4df6-8d15-ba0dd628cee2" providerId="ADAL" clId="{51B23232-77BB-4FDD-82FB-B77D7182E5E1}" dt="2023-09-04T09:54:48.422" v="43" actId="338"/>
          <ac:spMkLst>
            <pc:docMk/>
            <pc:sldMk cId="3551050946" sldId="262"/>
            <ac:spMk id="18" creationId="{7F64894C-8B9B-9903-9A8D-2C106474D9E6}"/>
          </ac:spMkLst>
        </pc:spChg>
        <pc:spChg chg="add mod">
          <ac:chgData name="Patuzzi Francesco" userId="c7ea4449-8c2a-4df6-8d15-ba0dd628cee2" providerId="ADAL" clId="{51B23232-77BB-4FDD-82FB-B77D7182E5E1}" dt="2023-09-04T10:36:40.550" v="332" actId="242"/>
          <ac:spMkLst>
            <pc:docMk/>
            <pc:sldMk cId="3551050946" sldId="262"/>
            <ac:spMk id="19" creationId="{A2A76443-2729-323F-ED29-9C31782687DA}"/>
          </ac:spMkLst>
        </pc:spChg>
        <pc:spChg chg="add ord">
          <ac:chgData name="Patuzzi Francesco" userId="c7ea4449-8c2a-4df6-8d15-ba0dd628cee2" providerId="ADAL" clId="{51B23232-77BB-4FDD-82FB-B77D7182E5E1}" dt="2023-09-04T10:11:10.558" v="195" actId="167"/>
          <ac:spMkLst>
            <pc:docMk/>
            <pc:sldMk cId="3551050946" sldId="262"/>
            <ac:spMk id="22" creationId="{6D877C18-693D-4F5D-B882-1C60B32596E6}"/>
          </ac:spMkLst>
        </pc:spChg>
        <pc:grpChg chg="mod">
          <ac:chgData name="Patuzzi Francesco" userId="c7ea4449-8c2a-4df6-8d15-ba0dd628cee2" providerId="ADAL" clId="{51B23232-77BB-4FDD-82FB-B77D7182E5E1}" dt="2023-09-04T09:54:48.422" v="43" actId="338"/>
          <ac:grpSpMkLst>
            <pc:docMk/>
            <pc:sldMk cId="3551050946" sldId="262"/>
            <ac:grpSpMk id="1" creationId="{00000000-0000-0000-0000-000000000000}"/>
          </ac:grpSpMkLst>
        </pc:grpChg>
        <pc:grpChg chg="mod">
          <ac:chgData name="Patuzzi Francesco" userId="c7ea4449-8c2a-4df6-8d15-ba0dd628cee2" providerId="ADAL" clId="{51B23232-77BB-4FDD-82FB-B77D7182E5E1}" dt="2023-09-04T09:54:48.422" v="43" actId="338"/>
          <ac:grpSpMkLst>
            <pc:docMk/>
            <pc:sldMk cId="3551050946" sldId="262"/>
            <ac:grpSpMk id="8" creationId="{55742627-B037-DADA-F88D-1CAB6C780E3A}"/>
          </ac:grpSpMkLst>
        </pc:grpChg>
        <pc:picChg chg="add del mod">
          <ac:chgData name="Patuzzi Francesco" userId="c7ea4449-8c2a-4df6-8d15-ba0dd628cee2" providerId="ADAL" clId="{51B23232-77BB-4FDD-82FB-B77D7182E5E1}" dt="2023-09-04T09:54:51.644" v="44" actId="338"/>
          <ac:picMkLst>
            <pc:docMk/>
            <pc:sldMk cId="3551050946" sldId="262"/>
            <ac:picMk id="6" creationId="{69DC1C9F-CBE9-A365-DA64-D45DC1AE1A7D}"/>
          </ac:picMkLst>
        </pc:picChg>
        <pc:picChg chg="add del mod">
          <ac:chgData name="Patuzzi Francesco" userId="c7ea4449-8c2a-4df6-8d15-ba0dd628cee2" providerId="ADAL" clId="{51B23232-77BB-4FDD-82FB-B77D7182E5E1}" dt="2023-09-04T10:27:55.316" v="259" actId="478"/>
          <ac:picMkLst>
            <pc:docMk/>
            <pc:sldMk cId="3551050946" sldId="262"/>
            <ac:picMk id="23" creationId="{4F568398-B1D8-B893-D009-5F1D96E06FF8}"/>
          </ac:picMkLst>
        </pc:picChg>
        <pc:picChg chg="del">
          <ac:chgData name="Patuzzi Francesco" userId="c7ea4449-8c2a-4df6-8d15-ba0dd628cee2" providerId="ADAL" clId="{51B23232-77BB-4FDD-82FB-B77D7182E5E1}" dt="2023-09-04T10:35:07.771" v="314" actId="478"/>
          <ac:picMkLst>
            <pc:docMk/>
            <pc:sldMk cId="3551050946" sldId="262"/>
            <ac:picMk id="24" creationId="{5F6C0AD1-AF1B-0BC4-C070-A9EA9A081F25}"/>
          </ac:picMkLst>
        </pc:picChg>
        <pc:picChg chg="del">
          <ac:chgData name="Patuzzi Francesco" userId="c7ea4449-8c2a-4df6-8d15-ba0dd628cee2" providerId="ADAL" clId="{51B23232-77BB-4FDD-82FB-B77D7182E5E1}" dt="2023-09-04T10:38:51.815" v="364" actId="478"/>
          <ac:picMkLst>
            <pc:docMk/>
            <pc:sldMk cId="3551050946" sldId="262"/>
            <ac:picMk id="25" creationId="{CE20B800-6DDC-4BBC-4642-284E5C039054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29" creationId="{ED6A49A8-4F66-83E2-034A-C77A9C3B833F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30" creationId="{DA4C8ED2-22AA-3030-0E2A-A3B4333E99C5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32" creationId="{0E6558B1-2451-B98D-9EE2-044DC984230A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33" creationId="{BCCE3F22-50B2-A262-4F95-C07EABE045A2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40" creationId="{061254DF-79DF-547B-D29B-82FBC10EBB35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41" creationId="{441757D5-2499-A06D-2829-A8366D756CEA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43" creationId="{B99A4672-FC4D-0BCF-FCC7-B6C7A0B92CB2}"/>
          </ac:picMkLst>
        </pc:picChg>
        <pc:picChg chg="mod">
          <ac:chgData name="Patuzzi Francesco" userId="c7ea4449-8c2a-4df6-8d15-ba0dd628cee2" providerId="ADAL" clId="{51B23232-77BB-4FDD-82FB-B77D7182E5E1}" dt="2023-09-04T09:54:48.422" v="43" actId="338"/>
          <ac:picMkLst>
            <pc:docMk/>
            <pc:sldMk cId="3551050946" sldId="262"/>
            <ac:picMk id="1044" creationId="{EBF9DF7A-7292-901B-22F8-30F22248A13F}"/>
          </ac:picMkLst>
        </pc:picChg>
        <pc:cxnChg chg="add mod">
          <ac:chgData name="Patuzzi Francesco" userId="c7ea4449-8c2a-4df6-8d15-ba0dd628cee2" providerId="ADAL" clId="{51B23232-77BB-4FDD-82FB-B77D7182E5E1}" dt="2023-09-04T10:36:46.176" v="339" actId="1035"/>
          <ac:cxnSpMkLst>
            <pc:docMk/>
            <pc:sldMk cId="3551050946" sldId="262"/>
            <ac:cxnSpMk id="21" creationId="{69FF910F-646D-4DD9-74FB-CADC70AECBBC}"/>
          </ac:cxnSpMkLst>
        </pc:cxnChg>
      </pc:sldChg>
      <pc:sldMasterChg chg="modSldLayout">
        <pc:chgData name="Patuzzi Francesco" userId="c7ea4449-8c2a-4df6-8d15-ba0dd628cee2" providerId="ADAL" clId="{51B23232-77BB-4FDD-82FB-B77D7182E5E1}" dt="2023-09-04T10:38:28.267" v="363" actId="167"/>
        <pc:sldMasterMkLst>
          <pc:docMk/>
          <pc:sldMasterMk cId="2299196990" sldId="2147483648"/>
        </pc:sldMasterMkLst>
        <pc:sldLayoutChg chg="modSp mod">
          <pc:chgData name="Patuzzi Francesco" userId="c7ea4449-8c2a-4df6-8d15-ba0dd628cee2" providerId="ADAL" clId="{51B23232-77BB-4FDD-82FB-B77D7182E5E1}" dt="2023-09-04T09:48:52.289" v="14" actId="6549"/>
          <pc:sldLayoutMkLst>
            <pc:docMk/>
            <pc:sldMasterMk cId="2299196990" sldId="2147483648"/>
            <pc:sldLayoutMk cId="915491828" sldId="2147483649"/>
          </pc:sldLayoutMkLst>
          <pc:spChg chg="mod">
            <ac:chgData name="Patuzzi Francesco" userId="c7ea4449-8c2a-4df6-8d15-ba0dd628cee2" providerId="ADAL" clId="{51B23232-77BB-4FDD-82FB-B77D7182E5E1}" dt="2023-09-04T09:48:03.725" v="1" actId="20577"/>
            <ac:spMkLst>
              <pc:docMk/>
              <pc:sldMasterMk cId="2299196990" sldId="2147483648"/>
              <pc:sldLayoutMk cId="915491828" sldId="2147483649"/>
              <ac:spMk id="12" creationId="{00000000-0000-0000-0000-000000000000}"/>
            </ac:spMkLst>
          </pc:spChg>
          <pc:spChg chg="mod">
            <ac:chgData name="Patuzzi Francesco" userId="c7ea4449-8c2a-4df6-8d15-ba0dd628cee2" providerId="ADAL" clId="{51B23232-77BB-4FDD-82FB-B77D7182E5E1}" dt="2023-09-04T09:48:52.289" v="14" actId="6549"/>
            <ac:spMkLst>
              <pc:docMk/>
              <pc:sldMasterMk cId="2299196990" sldId="2147483648"/>
              <pc:sldLayoutMk cId="915491828" sldId="2147483649"/>
              <ac:spMk id="13" creationId="{00000000-0000-0000-0000-000000000000}"/>
            </ac:spMkLst>
          </pc:spChg>
        </pc:sldLayoutChg>
        <pc:sldLayoutChg chg="addSp delSp modSp mod">
          <pc:chgData name="Patuzzi Francesco" userId="c7ea4449-8c2a-4df6-8d15-ba0dd628cee2" providerId="ADAL" clId="{51B23232-77BB-4FDD-82FB-B77D7182E5E1}" dt="2023-09-04T10:38:28.267" v="363" actId="167"/>
          <pc:sldLayoutMkLst>
            <pc:docMk/>
            <pc:sldMasterMk cId="2299196990" sldId="2147483648"/>
            <pc:sldLayoutMk cId="2864449377" sldId="2147483650"/>
          </pc:sldLayoutMkLst>
          <pc:grpChg chg="ord">
            <ac:chgData name="Patuzzi Francesco" userId="c7ea4449-8c2a-4df6-8d15-ba0dd628cee2" providerId="ADAL" clId="{51B23232-77BB-4FDD-82FB-B77D7182E5E1}" dt="2023-09-04T10:38:28.267" v="363" actId="167"/>
            <ac:grpSpMkLst>
              <pc:docMk/>
              <pc:sldMasterMk cId="2299196990" sldId="2147483648"/>
              <pc:sldLayoutMk cId="2864449377" sldId="2147483650"/>
              <ac:grpSpMk id="21" creationId="{00000000-0000-0000-0000-000000000000}"/>
            </ac:grpSpMkLst>
          </pc:grpChg>
          <pc:picChg chg="add del">
            <ac:chgData name="Patuzzi Francesco" userId="c7ea4449-8c2a-4df6-8d15-ba0dd628cee2" providerId="ADAL" clId="{51B23232-77BB-4FDD-82FB-B77D7182E5E1}" dt="2023-09-04T10:38:24.564" v="362" actId="478"/>
            <ac:picMkLst>
              <pc:docMk/>
              <pc:sldMasterMk cId="2299196990" sldId="2147483648"/>
              <pc:sldLayoutMk cId="2864449377" sldId="2147483650"/>
              <ac:picMk id="4" creationId="{FD6FA948-5AA0-4D91-AC76-7CFD392C8792}"/>
            </ac:picMkLst>
          </pc:picChg>
          <pc:picChg chg="add del mod ord">
            <ac:chgData name="Patuzzi Francesco" userId="c7ea4449-8c2a-4df6-8d15-ba0dd628cee2" providerId="ADAL" clId="{51B23232-77BB-4FDD-82FB-B77D7182E5E1}" dt="2023-09-04T10:27:48.344" v="258" actId="478"/>
            <ac:picMkLst>
              <pc:docMk/>
              <pc:sldMasterMk cId="2299196990" sldId="2147483648"/>
              <pc:sldLayoutMk cId="2864449377" sldId="2147483650"/>
              <ac:picMk id="5" creationId="{B2C8D71D-83D5-4F06-A461-55E1DF1E84DD}"/>
            </ac:picMkLst>
          </pc:picChg>
          <pc:picChg chg="add del mod ord">
            <ac:chgData name="Patuzzi Francesco" userId="c7ea4449-8c2a-4df6-8d15-ba0dd628cee2" providerId="ADAL" clId="{51B23232-77BB-4FDD-82FB-B77D7182E5E1}" dt="2023-09-04T10:34:59.877" v="313" actId="478"/>
            <ac:picMkLst>
              <pc:docMk/>
              <pc:sldMasterMk cId="2299196990" sldId="2147483648"/>
              <pc:sldLayoutMk cId="2864449377" sldId="2147483650"/>
              <ac:picMk id="6" creationId="{40D757C8-5F31-EDEB-AD4A-19F609260EC0}"/>
            </ac:picMkLst>
          </pc:picChg>
          <pc:picChg chg="add mod ord">
            <ac:chgData name="Patuzzi Francesco" userId="c7ea4449-8c2a-4df6-8d15-ba0dd628cee2" providerId="ADAL" clId="{51B23232-77BB-4FDD-82FB-B77D7182E5E1}" dt="2023-09-04T10:38:21.529" v="361" actId="167"/>
            <ac:picMkLst>
              <pc:docMk/>
              <pc:sldMasterMk cId="2299196990" sldId="2147483648"/>
              <pc:sldLayoutMk cId="2864449377" sldId="2147483650"/>
              <ac:picMk id="11" creationId="{0EEA5ED8-34A6-BC67-4341-0BAC9E7E0CF1}"/>
            </ac:picMkLst>
          </pc:picChg>
        </pc:sldLayoutChg>
        <pc:sldLayoutChg chg="modSp mod">
          <pc:chgData name="Patuzzi Francesco" userId="c7ea4449-8c2a-4df6-8d15-ba0dd628cee2" providerId="ADAL" clId="{51B23232-77BB-4FDD-82FB-B77D7182E5E1}" dt="2023-09-04T09:49:30.357" v="29" actId="20577"/>
          <pc:sldLayoutMkLst>
            <pc:docMk/>
            <pc:sldMasterMk cId="2299196990" sldId="2147483648"/>
            <pc:sldLayoutMk cId="3216915060" sldId="2147483666"/>
          </pc:sldLayoutMkLst>
          <pc:spChg chg="mod">
            <ac:chgData name="Patuzzi Francesco" userId="c7ea4449-8c2a-4df6-8d15-ba0dd628cee2" providerId="ADAL" clId="{51B23232-77BB-4FDD-82FB-B77D7182E5E1}" dt="2023-09-04T09:49:14.985" v="16" actId="20577"/>
            <ac:spMkLst>
              <pc:docMk/>
              <pc:sldMasterMk cId="2299196990" sldId="2147483648"/>
              <pc:sldLayoutMk cId="3216915060" sldId="2147483666"/>
              <ac:spMk id="12" creationId="{00000000-0000-0000-0000-000000000000}"/>
            </ac:spMkLst>
          </pc:spChg>
          <pc:spChg chg="mod">
            <ac:chgData name="Patuzzi Francesco" userId="c7ea4449-8c2a-4df6-8d15-ba0dd628cee2" providerId="ADAL" clId="{51B23232-77BB-4FDD-82FB-B77D7182E5E1}" dt="2023-09-04T09:49:30.357" v="29" actId="20577"/>
            <ac:spMkLst>
              <pc:docMk/>
              <pc:sldMasterMk cId="2299196990" sldId="2147483648"/>
              <pc:sldLayoutMk cId="3216915060" sldId="2147483666"/>
              <ac:spMk id="13" creationId="{00000000-0000-0000-0000-000000000000}"/>
            </ac:spMkLst>
          </pc:spChg>
        </pc:sldLayoutChg>
      </pc:sldMasterChg>
    </pc:docChg>
  </pc:docChgLst>
  <pc:docChgLst>
    <pc:chgData name="Patuzzi Francesco" userId="c7ea4449-8c2a-4df6-8d15-ba0dd628cee2" providerId="ADAL" clId="{60C09516-037F-4D91-8AA1-8348D104F193}"/>
    <pc:docChg chg="custSel modMainMaster">
      <pc:chgData name="Patuzzi Francesco" userId="c7ea4449-8c2a-4df6-8d15-ba0dd628cee2" providerId="ADAL" clId="{60C09516-037F-4D91-8AA1-8348D104F193}" dt="2024-06-05T09:12:08.984" v="3"/>
      <pc:docMkLst>
        <pc:docMk/>
      </pc:docMkLst>
      <pc:sldMasterChg chg="modSldLayout">
        <pc:chgData name="Patuzzi Francesco" userId="c7ea4449-8c2a-4df6-8d15-ba0dd628cee2" providerId="ADAL" clId="{60C09516-037F-4D91-8AA1-8348D104F193}" dt="2024-06-05T09:12:08.984" v="3"/>
        <pc:sldMasterMkLst>
          <pc:docMk/>
          <pc:sldMasterMk cId="2299196990" sldId="2147483648"/>
        </pc:sldMasterMkLst>
        <pc:sldLayoutChg chg="addSp delSp modSp mod">
          <pc:chgData name="Patuzzi Francesco" userId="c7ea4449-8c2a-4df6-8d15-ba0dd628cee2" providerId="ADAL" clId="{60C09516-037F-4D91-8AA1-8348D104F193}" dt="2024-06-05T09:12:04.950" v="1"/>
          <pc:sldLayoutMkLst>
            <pc:docMk/>
            <pc:sldMasterMk cId="2299196990" sldId="2147483648"/>
            <pc:sldLayoutMk cId="4231634488" sldId="2147483652"/>
          </pc:sldLayoutMkLst>
          <pc:picChg chg="add mod">
            <ac:chgData name="Patuzzi Francesco" userId="c7ea4449-8c2a-4df6-8d15-ba0dd628cee2" providerId="ADAL" clId="{60C09516-037F-4D91-8AA1-8348D104F193}" dt="2024-06-05T09:12:04.950" v="1"/>
            <ac:picMkLst>
              <pc:docMk/>
              <pc:sldMasterMk cId="2299196990" sldId="2147483648"/>
              <pc:sldLayoutMk cId="4231634488" sldId="2147483652"/>
              <ac:picMk id="2" creationId="{6CA29DF2-4039-DFB3-3822-D88F3C816674}"/>
            </ac:picMkLst>
          </pc:picChg>
          <pc:picChg chg="del">
            <ac:chgData name="Patuzzi Francesco" userId="c7ea4449-8c2a-4df6-8d15-ba0dd628cee2" providerId="ADAL" clId="{60C09516-037F-4D91-8AA1-8348D104F193}" dt="2024-06-05T09:12:04.173" v="0" actId="478"/>
            <ac:picMkLst>
              <pc:docMk/>
              <pc:sldMasterMk cId="2299196990" sldId="2147483648"/>
              <pc:sldLayoutMk cId="4231634488" sldId="2147483652"/>
              <ac:picMk id="15" creationId="{08F337E0-FB30-4C9E-A2AC-45A685F10D68}"/>
            </ac:picMkLst>
          </pc:picChg>
        </pc:sldLayoutChg>
        <pc:sldLayoutChg chg="addSp delSp modSp mod">
          <pc:chgData name="Patuzzi Francesco" userId="c7ea4449-8c2a-4df6-8d15-ba0dd628cee2" providerId="ADAL" clId="{60C09516-037F-4D91-8AA1-8348D104F193}" dt="2024-06-05T09:12:08.984" v="3"/>
          <pc:sldLayoutMkLst>
            <pc:docMk/>
            <pc:sldMasterMk cId="2299196990" sldId="2147483648"/>
            <pc:sldLayoutMk cId="1889666190" sldId="2147483654"/>
          </pc:sldLayoutMkLst>
          <pc:picChg chg="add mod">
            <ac:chgData name="Patuzzi Francesco" userId="c7ea4449-8c2a-4df6-8d15-ba0dd628cee2" providerId="ADAL" clId="{60C09516-037F-4D91-8AA1-8348D104F193}" dt="2024-06-05T09:12:08.984" v="3"/>
            <ac:picMkLst>
              <pc:docMk/>
              <pc:sldMasterMk cId="2299196990" sldId="2147483648"/>
              <pc:sldLayoutMk cId="1889666190" sldId="2147483654"/>
              <ac:picMk id="2" creationId="{6CB3924F-7BB2-BA90-B219-BD72652F55C7}"/>
            </ac:picMkLst>
          </pc:picChg>
          <pc:picChg chg="del">
            <ac:chgData name="Patuzzi Francesco" userId="c7ea4449-8c2a-4df6-8d15-ba0dd628cee2" providerId="ADAL" clId="{60C09516-037F-4D91-8AA1-8348D104F193}" dt="2024-06-05T09:12:08.172" v="2" actId="478"/>
            <ac:picMkLst>
              <pc:docMk/>
              <pc:sldMasterMk cId="2299196990" sldId="2147483648"/>
              <pc:sldLayoutMk cId="1889666190" sldId="2147483654"/>
              <ac:picMk id="13" creationId="{ED43854B-6692-4F39-9CCA-A37EAF9B6157}"/>
            </ac:picMkLst>
          </pc:picChg>
        </pc:sldLayoutChg>
      </pc:sldMasterChg>
    </pc:docChg>
  </pc:docChgLst>
  <pc:docChgLst>
    <pc:chgData name="Patuzzi Francesco" userId="c7ea4449-8c2a-4df6-8d15-ba0dd628cee2" providerId="ADAL" clId="{FEE5CA23-E45C-4607-BE77-81C3F7F1AAB1}"/>
    <pc:docChg chg="undo custSel modSld">
      <pc:chgData name="Patuzzi Francesco" userId="c7ea4449-8c2a-4df6-8d15-ba0dd628cee2" providerId="ADAL" clId="{FEE5CA23-E45C-4607-BE77-81C3F7F1AAB1}" dt="2023-12-04T15:20:16.649" v="18" actId="478"/>
      <pc:docMkLst>
        <pc:docMk/>
      </pc:docMkLst>
      <pc:sldChg chg="addSp delSp modSp mod">
        <pc:chgData name="Patuzzi Francesco" userId="c7ea4449-8c2a-4df6-8d15-ba0dd628cee2" providerId="ADAL" clId="{FEE5CA23-E45C-4607-BE77-81C3F7F1AAB1}" dt="2023-12-04T15:20:16.649" v="18" actId="478"/>
        <pc:sldMkLst>
          <pc:docMk/>
          <pc:sldMk cId="284912025" sldId="256"/>
        </pc:sldMkLst>
        <pc:spChg chg="add del">
          <ac:chgData name="Patuzzi Francesco" userId="c7ea4449-8c2a-4df6-8d15-ba0dd628cee2" providerId="ADAL" clId="{FEE5CA23-E45C-4607-BE77-81C3F7F1AAB1}" dt="2023-12-04T15:20:13.422" v="17" actId="478"/>
          <ac:spMkLst>
            <pc:docMk/>
            <pc:sldMk cId="284912025" sldId="256"/>
            <ac:spMk id="2" creationId="{00000000-0000-0000-0000-000000000000}"/>
          </ac:spMkLst>
        </pc:spChg>
        <pc:spChg chg="add del mod">
          <ac:chgData name="Patuzzi Francesco" userId="c7ea4449-8c2a-4df6-8d15-ba0dd628cee2" providerId="ADAL" clId="{FEE5CA23-E45C-4607-BE77-81C3F7F1AAB1}" dt="2023-12-04T15:20:16.649" v="18" actId="478"/>
          <ac:spMkLst>
            <pc:docMk/>
            <pc:sldMk cId="284912025" sldId="256"/>
            <ac:spMk id="5" creationId="{37B23667-6D0E-9CB2-B8E1-605E1677B02E}"/>
          </ac:spMkLst>
        </pc:spChg>
        <pc:picChg chg="add del mod">
          <ac:chgData name="Patuzzi Francesco" userId="c7ea4449-8c2a-4df6-8d15-ba0dd628cee2" providerId="ADAL" clId="{FEE5CA23-E45C-4607-BE77-81C3F7F1AAB1}" dt="2023-12-04T15:18:05.605" v="10" actId="478"/>
          <ac:picMkLst>
            <pc:docMk/>
            <pc:sldMk cId="284912025" sldId="256"/>
            <ac:picMk id="4" creationId="{9FAFC022-A8AA-921A-967A-094ECE2C05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9A1B-432D-4041-AD49-84EDFE09DDC6}" type="datetimeFigureOut">
              <a:rPr lang="en-US" smtClean="0"/>
              <a:t>05.06.24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32B38-8669-4BCA-A599-B12B8738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DC8A-6024-421B-895F-FE4BE08CF6CF}" type="datetimeFigureOut">
              <a:rPr lang="en-US" smtClean="0"/>
              <a:t>05.06.24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EA8D-7A19-45A5-9F8E-0FD218BC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2298896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39509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 dirty="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2024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6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26.6.2024 – 28.6.2024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9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A5ED8-34A6-BC67-4341-0BAC9E7E0C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" y="-75033"/>
            <a:ext cx="2255520" cy="1031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 sz="24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400"/>
            </a:lvl4pPr>
            <a:lvl5pPr>
              <a:buClr>
                <a:srgbClr val="C00000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1189"/>
            <a:ext cx="5181600" cy="437577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1189"/>
            <a:ext cx="5181600" cy="4375774"/>
          </a:xfrm>
        </p:spPr>
        <p:txBody>
          <a:bodyPr/>
          <a:lstStyle>
            <a:lvl1pPr>
              <a:buClr>
                <a:srgbClr val="C00000"/>
              </a:buCl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10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29DF2-4039-DFB3-3822-D88F3C8166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" y="-75033"/>
            <a:ext cx="2255520" cy="10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8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3924F-7BB2-BA90-B219-BD72652F55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" y="-75033"/>
            <a:ext cx="2255520" cy="10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6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153264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7304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 1, Contact 1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r>
              <a:rPr lang="it-IT" dirty="0"/>
              <a:t> 2, Contact 2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2024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6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26.6.2024 – 28.6.2024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524000" y="37935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+mj-lt"/>
              </a:rPr>
              <a:t>Questions</a:t>
            </a:r>
            <a:r>
              <a:rPr lang="it-IT" sz="32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it-IT" sz="3200" dirty="0" err="1">
                <a:solidFill>
                  <a:schemeClr val="bg1"/>
                </a:solidFill>
                <a:latin typeface="+mj-lt"/>
              </a:rPr>
              <a:t>Comments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915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9FBD-7278-4CFC-ACD6-1B4AEC0D6C78}" type="datetimeFigureOut">
              <a:rPr lang="en-US" smtClean="0"/>
              <a:t>05.06.24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3C05-550F-43EF-A88B-1FACDB3F3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 this file as a template</a:t>
            </a:r>
          </a:p>
          <a:p>
            <a:r>
              <a:rPr lang="en-GB" dirty="0"/>
              <a:t>There are five different layouts (Home/Layout): Title Slide, Title and Content, Two Contents, Title Only, Last Slide</a:t>
            </a:r>
          </a:p>
          <a:p>
            <a:r>
              <a:rPr lang="en-GB" dirty="0"/>
              <a:t>Five slides will follow in this template, one per each layout</a:t>
            </a:r>
          </a:p>
          <a:p>
            <a:r>
              <a:rPr lang="en-GB" dirty="0"/>
              <a:t>You can add new slides (Home/New Slide) and select one of the above layouts</a:t>
            </a:r>
          </a:p>
          <a:p>
            <a:r>
              <a:rPr lang="en-GB" dirty="0"/>
              <a:t>Text format, size (automatic resizing is set) and pictures size and position have been already predefined: just click on the different placeholders and fill/upload with your contents</a:t>
            </a:r>
          </a:p>
          <a:p>
            <a:r>
              <a:rPr lang="en-GB" dirty="0"/>
              <a:t>You can switch from bulleted, to numbered list or to no list selecting the appropriate format from the Home menu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1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63C4C6-90DD-458F-9C68-A168413AC044}" vid="{44DB6E9A-EBB9-4942-9FA9-1AF003AE89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BSA2022_presentation_template</Template>
  <TotalTime>0</TotalTime>
  <Words>116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Geneva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Patuzzi Francesco</dc:creator>
  <cp:lastModifiedBy>Patuzzi Francesco</cp:lastModifiedBy>
  <cp:revision>1</cp:revision>
  <dcterms:created xsi:type="dcterms:W3CDTF">2022-06-10T07:42:07Z</dcterms:created>
  <dcterms:modified xsi:type="dcterms:W3CDTF">2024-06-05T10:22:45Z</dcterms:modified>
</cp:coreProperties>
</file>