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0" r:id="rId2"/>
    <p:sldId id="256" r:id="rId3"/>
    <p:sldId id="257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0326" autoAdjust="0"/>
  </p:normalViewPr>
  <p:slideViewPr>
    <p:cSldViewPr snapToGrid="0">
      <p:cViewPr varScale="1">
        <p:scale>
          <a:sx n="92" d="100"/>
          <a:sy n="92" d="100"/>
        </p:scale>
        <p:origin x="8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34" y="5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59A1B-432D-4041-AD49-84EDFE09DDC6}" type="datetimeFigureOut">
              <a:rPr lang="en-US" smtClean="0"/>
              <a:t>10.06.22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32B38-8669-4BCA-A599-B12B8738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73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DDC8A-6024-421B-895F-FE4BE08CF6CF}" type="datetimeFigureOut">
              <a:rPr lang="en-US" smtClean="0"/>
              <a:t>10.06.22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2EA8D-7A19-45A5-9F8E-0FD218BCA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85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13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 descr="Test" title="Click here to add the title of the presentation"/>
          <p:cNvSpPr>
            <a:spLocks noGrp="1"/>
          </p:cNvSpPr>
          <p:nvPr>
            <p:ph type="ctrTitle" hasCustomPrompt="1"/>
          </p:nvPr>
        </p:nvSpPr>
        <p:spPr>
          <a:xfrm>
            <a:off x="1524000" y="2141971"/>
            <a:ext cx="9144000" cy="2298896"/>
          </a:xfrm>
        </p:spPr>
        <p:txBody>
          <a:bodyPr anchor="b">
            <a:normAutofit/>
          </a:bodyPr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539509"/>
            <a:ext cx="9144000" cy="104185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baseline="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1, Affiliation</a:t>
            </a:r>
          </a:p>
          <a:p>
            <a:r>
              <a:rPr lang="it-IT" dirty="0"/>
              <a:t>Author 2, </a:t>
            </a:r>
            <a:r>
              <a:rPr lang="it-IT" dirty="0" err="1"/>
              <a:t>Affiliation</a:t>
            </a:r>
            <a:endParaRPr lang="en-US" dirty="0"/>
          </a:p>
        </p:txBody>
      </p:sp>
      <p:sp>
        <p:nvSpPr>
          <p:cNvPr id="9" name="CasellaDiTesto 10"/>
          <p:cNvSpPr txBox="1">
            <a:spLocks noChangeArrowheads="1"/>
          </p:cNvSpPr>
          <p:nvPr userDrawn="1"/>
        </p:nvSpPr>
        <p:spPr bwMode="auto">
          <a:xfrm>
            <a:off x="662354" y="362960"/>
            <a:ext cx="28194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4400" dirty="0">
                <a:solidFill>
                  <a:srgbClr val="FFFF00"/>
                </a:solidFill>
                <a:latin typeface="Geneva" charset="0"/>
                <a:ea typeface="MS PGothic" pitchFamily="34" charset="-128"/>
                <a:cs typeface="+mn-cs"/>
              </a:rPr>
              <a:t>BSA</a:t>
            </a:r>
          </a:p>
          <a:p>
            <a:pPr algn="ctr">
              <a:defRPr/>
            </a:pPr>
            <a:endParaRPr lang="it-IT" sz="3200" dirty="0">
              <a:solidFill>
                <a:schemeClr val="bg1"/>
              </a:solidFill>
              <a:latin typeface="Geneva" charset="0"/>
              <a:ea typeface="MS PGothic" pitchFamily="34" charset="-128"/>
              <a:cs typeface="+mn-cs"/>
            </a:endParaRPr>
          </a:p>
        </p:txBody>
      </p:sp>
      <p:sp>
        <p:nvSpPr>
          <p:cNvPr id="10" name="CasellaDiTesto 11"/>
          <p:cNvSpPr txBox="1">
            <a:spLocks noChangeArrowheads="1"/>
          </p:cNvSpPr>
          <p:nvPr userDrawn="1"/>
        </p:nvSpPr>
        <p:spPr bwMode="auto">
          <a:xfrm>
            <a:off x="2938829" y="453448"/>
            <a:ext cx="38862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lnSpc>
                <a:spcPct val="92000"/>
              </a:lnSpc>
              <a:defRPr/>
            </a:pPr>
            <a:r>
              <a:rPr lang="it-IT" sz="2400" dirty="0">
                <a:solidFill>
                  <a:srgbClr val="FFFF00"/>
                </a:solidFill>
                <a:latin typeface="Geneva" charset="0"/>
                <a:ea typeface="MS PGothic" pitchFamily="34" charset="-128"/>
                <a:cs typeface="+mn-cs"/>
              </a:rPr>
              <a:t>B</a:t>
            </a:r>
            <a:r>
              <a:rPr lang="it-IT" sz="2400" dirty="0">
                <a:solidFill>
                  <a:schemeClr val="bg1"/>
                </a:solidFill>
                <a:latin typeface="Geneva" charset="0"/>
                <a:ea typeface="MS PGothic" pitchFamily="34" charset="-128"/>
                <a:cs typeface="+mn-cs"/>
              </a:rPr>
              <a:t>uilding</a:t>
            </a:r>
          </a:p>
          <a:p>
            <a:pPr>
              <a:lnSpc>
                <a:spcPct val="92000"/>
              </a:lnSpc>
              <a:defRPr/>
            </a:pPr>
            <a:r>
              <a:rPr lang="en-US" sz="2400" dirty="0">
                <a:solidFill>
                  <a:srgbClr val="FFFF00"/>
                </a:solidFill>
                <a:latin typeface="Geneva" charset="0"/>
                <a:ea typeface="MS PGothic" pitchFamily="34" charset="-128"/>
                <a:cs typeface="+mn-cs"/>
              </a:rPr>
              <a:t>S</a:t>
            </a:r>
            <a:r>
              <a:rPr lang="en-US" sz="2400" dirty="0">
                <a:solidFill>
                  <a:schemeClr val="bg1"/>
                </a:solidFill>
                <a:latin typeface="Geneva" charset="0"/>
                <a:ea typeface="MS PGothic" pitchFamily="34" charset="-128"/>
                <a:cs typeface="+mn-cs"/>
              </a:rPr>
              <a:t>imulation</a:t>
            </a:r>
          </a:p>
          <a:p>
            <a:pPr>
              <a:lnSpc>
                <a:spcPct val="92000"/>
              </a:lnSpc>
              <a:defRPr/>
            </a:pPr>
            <a:r>
              <a:rPr lang="en-US" sz="2400" dirty="0">
                <a:solidFill>
                  <a:srgbClr val="FFFF00"/>
                </a:solidFill>
                <a:latin typeface="Geneva" charset="0"/>
                <a:ea typeface="MS PGothic" pitchFamily="34" charset="-128"/>
                <a:cs typeface="+mn-cs"/>
              </a:rPr>
              <a:t>A</a:t>
            </a:r>
            <a:r>
              <a:rPr lang="en-US" sz="2400" dirty="0">
                <a:solidFill>
                  <a:schemeClr val="bg1"/>
                </a:solidFill>
                <a:latin typeface="Geneva" charset="0"/>
                <a:ea typeface="MS PGothic" pitchFamily="34" charset="-128"/>
                <a:cs typeface="+mn-cs"/>
              </a:rPr>
              <a:t>pplications</a:t>
            </a:r>
          </a:p>
        </p:txBody>
      </p:sp>
      <p:cxnSp>
        <p:nvCxnSpPr>
          <p:cNvPr id="11" name="Connettore 1 13"/>
          <p:cNvCxnSpPr>
            <a:cxnSpLocks noChangeShapeType="1"/>
          </p:cNvCxnSpPr>
          <p:nvPr userDrawn="1"/>
        </p:nvCxnSpPr>
        <p:spPr bwMode="auto">
          <a:xfrm rot="5400000">
            <a:off x="2377648" y="1011454"/>
            <a:ext cx="990600" cy="1588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ash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2" name="Rectangle 42"/>
          <p:cNvSpPr>
            <a:spLocks noChangeArrowheads="1"/>
          </p:cNvSpPr>
          <p:nvPr userDrawn="1"/>
        </p:nvSpPr>
        <p:spPr bwMode="auto">
          <a:xfrm>
            <a:off x="1448167" y="909060"/>
            <a:ext cx="14747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sz="4000" dirty="0">
                <a:solidFill>
                  <a:schemeClr val="bg1"/>
                </a:solidFill>
                <a:latin typeface="Geneva" charset="0"/>
                <a:ea typeface="MS PGothic" pitchFamily="34" charset="-128"/>
                <a:cs typeface="+mn-cs"/>
              </a:rPr>
              <a:t>2022</a:t>
            </a:r>
            <a:endParaRPr lang="it-IT" sz="4000" dirty="0">
              <a:ea typeface="MS PGothic" pitchFamily="34" charset="-128"/>
              <a:cs typeface="+mn-cs"/>
            </a:endParaRPr>
          </a:p>
        </p:txBody>
      </p:sp>
      <p:sp>
        <p:nvSpPr>
          <p:cNvPr id="13" name="CasellaDiTesto 12"/>
          <p:cNvSpPr txBox="1">
            <a:spLocks noChangeArrowheads="1"/>
          </p:cNvSpPr>
          <p:nvPr userDrawn="1"/>
        </p:nvSpPr>
        <p:spPr bwMode="auto">
          <a:xfrm>
            <a:off x="1424354" y="1582160"/>
            <a:ext cx="640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sz="1400" dirty="0">
                <a:solidFill>
                  <a:schemeClr val="bg1"/>
                </a:solidFill>
                <a:latin typeface="Geneva" charset="0"/>
                <a:ea typeface="MS PGothic" pitchFamily="34" charset="-128"/>
                <a:cs typeface="+mn-cs"/>
              </a:rPr>
              <a:t>5</a:t>
            </a:r>
            <a:r>
              <a:rPr lang="it-IT" sz="1400" baseline="30000" dirty="0">
                <a:solidFill>
                  <a:schemeClr val="bg1"/>
                </a:solidFill>
                <a:latin typeface="Geneva" charset="0"/>
                <a:ea typeface="MS PGothic" pitchFamily="34" charset="-128"/>
                <a:cs typeface="+mn-cs"/>
              </a:rPr>
              <a:t>th</a:t>
            </a:r>
            <a:r>
              <a:rPr lang="it-IT" sz="1400" dirty="0">
                <a:solidFill>
                  <a:schemeClr val="bg1"/>
                </a:solidFill>
                <a:latin typeface="Geneva" charset="0"/>
                <a:ea typeface="MS PGothic" pitchFamily="34" charset="-128"/>
                <a:cs typeface="+mn-cs"/>
              </a:rPr>
              <a:t> IBPSA-Italy Conference</a:t>
            </a:r>
          </a:p>
          <a:p>
            <a:pPr>
              <a:defRPr/>
            </a:pPr>
            <a:r>
              <a:rPr lang="it-IT" sz="1400" dirty="0">
                <a:solidFill>
                  <a:schemeClr val="bg1"/>
                </a:solidFill>
                <a:latin typeface="Geneva" charset="0"/>
                <a:ea typeface="MS PGothic" pitchFamily="34" charset="-128"/>
                <a:cs typeface="+mn-cs"/>
              </a:rPr>
              <a:t>Bozen-Bolzano 29.6.2022 – 1.7.2022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642" y="499689"/>
            <a:ext cx="1979712" cy="6856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672" y="1457730"/>
            <a:ext cx="2927553" cy="54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491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 userDrawn="1"/>
        </p:nvGrpSpPr>
        <p:grpSpPr>
          <a:xfrm>
            <a:off x="0" y="1588"/>
            <a:ext cx="12190786" cy="891710"/>
            <a:chOff x="0" y="1588"/>
            <a:chExt cx="12190786" cy="891710"/>
          </a:xfrm>
        </p:grpSpPr>
        <p:pic>
          <p:nvPicPr>
            <p:cNvPr id="9" name="Picture 20"/>
            <p:cNvPicPr>
              <a:picLocks noChangeAspect="1"/>
            </p:cNvPicPr>
            <p:nvPr userDrawn="1"/>
          </p:nvPicPr>
          <p:blipFill rotWithShape="1">
            <a:blip r:embed="rId2" cstate="print"/>
            <a:srcRect b="64860"/>
            <a:stretch/>
          </p:blipFill>
          <p:spPr bwMode="auto">
            <a:xfrm>
              <a:off x="0" y="1588"/>
              <a:ext cx="12190786" cy="891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3132" y="73920"/>
              <a:ext cx="1979712" cy="68565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4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3120" y="141915"/>
              <a:ext cx="2927553" cy="549663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D6FA948-5AA0-4D91-AC76-7CFD392C879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265149" y="-75196"/>
            <a:ext cx="3760013" cy="10305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593" y="926950"/>
            <a:ext cx="10515600" cy="840588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799"/>
            <a:ext cx="10515600" cy="4348163"/>
          </a:xfrm>
        </p:spPr>
        <p:txBody>
          <a:bodyPr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 sz="2400"/>
            </a:lvl2pPr>
            <a:lvl3pPr>
              <a:buClr>
                <a:srgbClr val="C00000"/>
              </a:buClr>
              <a:defRPr sz="2400"/>
            </a:lvl3pPr>
            <a:lvl4pPr>
              <a:buClr>
                <a:srgbClr val="C00000"/>
              </a:buClr>
              <a:defRPr sz="2400"/>
            </a:lvl4pPr>
            <a:lvl5pPr>
              <a:buClr>
                <a:srgbClr val="C00000"/>
              </a:buCl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6176963"/>
            <a:ext cx="10515600" cy="301209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it-IT" sz="1400" dirty="0"/>
              <a:t>Title of the </a:t>
            </a:r>
            <a:r>
              <a:rPr lang="it-IT" sz="1400" dirty="0" err="1"/>
              <a:t>presentation</a:t>
            </a:r>
            <a:endParaRPr lang="en-US" dirty="0"/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837593" y="6478172"/>
            <a:ext cx="10515600" cy="301209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it-IT" sz="1400" dirty="0" err="1"/>
              <a:t>Presenting</a:t>
            </a:r>
            <a:r>
              <a:rPr lang="it-IT" sz="1400" dirty="0"/>
              <a:t> </a:t>
            </a:r>
            <a:r>
              <a:rPr lang="it-IT" sz="1400" dirty="0" err="1"/>
              <a:t>author</a:t>
            </a:r>
            <a:r>
              <a:rPr lang="it-IT" sz="1400" dirty="0"/>
              <a:t>, </a:t>
            </a:r>
            <a:r>
              <a:rPr lang="it-IT" sz="1400" dirty="0" err="1"/>
              <a:t>Affiliation</a:t>
            </a:r>
            <a:r>
              <a:rPr lang="it-IT" sz="1400" dirty="0"/>
              <a:t> of the </a:t>
            </a:r>
            <a:r>
              <a:rPr lang="it-IT" sz="1400" dirty="0" err="1"/>
              <a:t>Presenting</a:t>
            </a:r>
            <a:r>
              <a:rPr lang="it-IT" sz="1400" dirty="0"/>
              <a:t> Author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449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01189"/>
            <a:ext cx="5181600" cy="4375773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01189"/>
            <a:ext cx="5181600" cy="4375774"/>
          </a:xfrm>
        </p:spPr>
        <p:txBody>
          <a:bodyPr/>
          <a:lstStyle>
            <a:lvl1pPr>
              <a:buClr>
                <a:srgbClr val="C00000"/>
              </a:buClr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1588"/>
            <a:ext cx="12190786" cy="891710"/>
            <a:chOff x="0" y="1588"/>
            <a:chExt cx="12190786" cy="891710"/>
          </a:xfrm>
        </p:grpSpPr>
        <p:pic>
          <p:nvPicPr>
            <p:cNvPr id="10" name="Picture 20"/>
            <p:cNvPicPr>
              <a:picLocks noChangeAspect="1"/>
            </p:cNvPicPr>
            <p:nvPr userDrawn="1"/>
          </p:nvPicPr>
          <p:blipFill rotWithShape="1">
            <a:blip r:embed="rId2" cstate="print"/>
            <a:srcRect b="64860"/>
            <a:stretch/>
          </p:blipFill>
          <p:spPr bwMode="auto">
            <a:xfrm>
              <a:off x="0" y="1588"/>
              <a:ext cx="12190786" cy="891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3132" y="73920"/>
              <a:ext cx="1979712" cy="68565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4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3120" y="141915"/>
              <a:ext cx="2927553" cy="549663"/>
            </a:xfrm>
            <a:prstGeom prst="rect">
              <a:avLst/>
            </a:prstGeom>
          </p:spPr>
        </p:pic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7593" y="926950"/>
            <a:ext cx="10515600" cy="840588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6176963"/>
            <a:ext cx="10515600" cy="301209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it-IT" sz="1400" dirty="0"/>
              <a:t>Title of the </a:t>
            </a:r>
            <a:r>
              <a:rPr lang="it-IT" sz="1400" dirty="0" err="1"/>
              <a:t>presentation</a:t>
            </a:r>
            <a:endParaRPr lang="en-US" dirty="0"/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837593" y="6478172"/>
            <a:ext cx="10515600" cy="301209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it-IT" sz="1400" dirty="0" err="1"/>
              <a:t>Presenting</a:t>
            </a:r>
            <a:r>
              <a:rPr lang="it-IT" sz="1400" dirty="0"/>
              <a:t> </a:t>
            </a:r>
            <a:r>
              <a:rPr lang="it-IT" sz="1400" dirty="0" err="1"/>
              <a:t>author</a:t>
            </a:r>
            <a:r>
              <a:rPr lang="it-IT" sz="1400" dirty="0"/>
              <a:t>, </a:t>
            </a:r>
            <a:r>
              <a:rPr lang="it-IT" sz="1400" dirty="0" err="1"/>
              <a:t>Affiliation</a:t>
            </a:r>
            <a:r>
              <a:rPr lang="it-IT" sz="1400" dirty="0"/>
              <a:t> of the </a:t>
            </a:r>
            <a:r>
              <a:rPr lang="it-IT" sz="1400" dirty="0" err="1"/>
              <a:t>Presenting</a:t>
            </a:r>
            <a:r>
              <a:rPr lang="it-IT" sz="1400" dirty="0"/>
              <a:t> Author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8F337E0-FB30-4C9E-A2AC-45A685F10D6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265149" y="-75196"/>
            <a:ext cx="3760013" cy="103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63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1588"/>
            <a:ext cx="12190786" cy="891710"/>
            <a:chOff x="0" y="1588"/>
            <a:chExt cx="12190786" cy="891710"/>
          </a:xfrm>
        </p:grpSpPr>
        <p:pic>
          <p:nvPicPr>
            <p:cNvPr id="8" name="Picture 20"/>
            <p:cNvPicPr>
              <a:picLocks noChangeAspect="1"/>
            </p:cNvPicPr>
            <p:nvPr userDrawn="1"/>
          </p:nvPicPr>
          <p:blipFill rotWithShape="1">
            <a:blip r:embed="rId2" cstate="print"/>
            <a:srcRect b="64860"/>
            <a:stretch/>
          </p:blipFill>
          <p:spPr bwMode="auto">
            <a:xfrm>
              <a:off x="0" y="1588"/>
              <a:ext cx="12190786" cy="891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3132" y="73920"/>
              <a:ext cx="1979712" cy="68565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4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3120" y="141915"/>
              <a:ext cx="2927553" cy="549663"/>
            </a:xfrm>
            <a:prstGeom prst="rect">
              <a:avLst/>
            </a:prstGeom>
          </p:spPr>
        </p:pic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7593" y="926950"/>
            <a:ext cx="10515600" cy="840588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6176963"/>
            <a:ext cx="10515600" cy="301209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it-IT" sz="1400" dirty="0"/>
              <a:t>Title of the </a:t>
            </a:r>
            <a:r>
              <a:rPr lang="it-IT" sz="1400" dirty="0" err="1"/>
              <a:t>presentation</a:t>
            </a:r>
            <a:endParaRPr lang="en-US" dirty="0"/>
          </a:p>
        </p:txBody>
      </p:sp>
      <p:sp>
        <p:nvSpPr>
          <p:cNvPr id="15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837593" y="6478172"/>
            <a:ext cx="10515600" cy="301209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it-IT" sz="1400" dirty="0" err="1"/>
              <a:t>Presenting</a:t>
            </a:r>
            <a:r>
              <a:rPr lang="it-IT" sz="1400" dirty="0"/>
              <a:t> </a:t>
            </a:r>
            <a:r>
              <a:rPr lang="it-IT" sz="1400" dirty="0" err="1"/>
              <a:t>author</a:t>
            </a:r>
            <a:r>
              <a:rPr lang="it-IT" sz="1400" dirty="0"/>
              <a:t>, </a:t>
            </a:r>
            <a:r>
              <a:rPr lang="it-IT" sz="1400" dirty="0" err="1"/>
              <a:t>Affiliation</a:t>
            </a:r>
            <a:r>
              <a:rPr lang="it-IT" sz="1400" dirty="0"/>
              <a:t> of the </a:t>
            </a:r>
            <a:r>
              <a:rPr lang="it-IT" sz="1400" dirty="0" err="1"/>
              <a:t>Presenting</a:t>
            </a:r>
            <a:r>
              <a:rPr lang="it-IT" sz="1400" dirty="0"/>
              <a:t> Author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43854B-6692-4F39-9CCA-A37EAF9B615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265149" y="-75196"/>
            <a:ext cx="3760013" cy="103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666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ast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13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 descr="Test" title="Click here to add the title of the presentation"/>
          <p:cNvSpPr>
            <a:spLocks noGrp="1"/>
          </p:cNvSpPr>
          <p:nvPr>
            <p:ph type="ctrTitle" hasCustomPrompt="1"/>
          </p:nvPr>
        </p:nvSpPr>
        <p:spPr>
          <a:xfrm>
            <a:off x="1524000" y="2141971"/>
            <a:ext cx="9144000" cy="1532642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497304"/>
            <a:ext cx="9144000" cy="104185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baseline="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1, Affiliation 1, Contact 1</a:t>
            </a:r>
          </a:p>
          <a:p>
            <a:r>
              <a:rPr lang="it-IT" dirty="0"/>
              <a:t>Author 2, </a:t>
            </a:r>
            <a:r>
              <a:rPr lang="it-IT" dirty="0" err="1"/>
              <a:t>Affiliation</a:t>
            </a:r>
            <a:r>
              <a:rPr lang="it-IT" dirty="0"/>
              <a:t> 2, Contact 2</a:t>
            </a:r>
            <a:endParaRPr lang="en-US" dirty="0"/>
          </a:p>
        </p:txBody>
      </p:sp>
      <p:sp>
        <p:nvSpPr>
          <p:cNvPr id="9" name="CasellaDiTesto 10"/>
          <p:cNvSpPr txBox="1">
            <a:spLocks noChangeArrowheads="1"/>
          </p:cNvSpPr>
          <p:nvPr userDrawn="1"/>
        </p:nvSpPr>
        <p:spPr bwMode="auto">
          <a:xfrm>
            <a:off x="662354" y="362960"/>
            <a:ext cx="28194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4400">
                <a:solidFill>
                  <a:srgbClr val="FFFF00"/>
                </a:solidFill>
                <a:latin typeface="Geneva" charset="0"/>
                <a:ea typeface="MS PGothic" pitchFamily="34" charset="-128"/>
                <a:cs typeface="+mn-cs"/>
              </a:rPr>
              <a:t>BSA</a:t>
            </a:r>
          </a:p>
          <a:p>
            <a:pPr algn="ctr">
              <a:defRPr/>
            </a:pPr>
            <a:endParaRPr lang="it-IT" sz="3200">
              <a:solidFill>
                <a:schemeClr val="bg1"/>
              </a:solidFill>
              <a:latin typeface="Geneva" charset="0"/>
              <a:ea typeface="MS PGothic" pitchFamily="34" charset="-128"/>
              <a:cs typeface="+mn-cs"/>
            </a:endParaRPr>
          </a:p>
        </p:txBody>
      </p:sp>
      <p:sp>
        <p:nvSpPr>
          <p:cNvPr id="10" name="CasellaDiTesto 11"/>
          <p:cNvSpPr txBox="1">
            <a:spLocks noChangeArrowheads="1"/>
          </p:cNvSpPr>
          <p:nvPr userDrawn="1"/>
        </p:nvSpPr>
        <p:spPr bwMode="auto">
          <a:xfrm>
            <a:off x="2938829" y="453448"/>
            <a:ext cx="38862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lnSpc>
                <a:spcPct val="92000"/>
              </a:lnSpc>
              <a:defRPr/>
            </a:pPr>
            <a:r>
              <a:rPr lang="it-IT" sz="2400" dirty="0">
                <a:solidFill>
                  <a:srgbClr val="FFFF00"/>
                </a:solidFill>
                <a:latin typeface="Geneva" charset="0"/>
                <a:ea typeface="MS PGothic" pitchFamily="34" charset="-128"/>
                <a:cs typeface="+mn-cs"/>
              </a:rPr>
              <a:t>B</a:t>
            </a:r>
            <a:r>
              <a:rPr lang="it-IT" sz="2400" dirty="0">
                <a:solidFill>
                  <a:schemeClr val="bg1"/>
                </a:solidFill>
                <a:latin typeface="Geneva" charset="0"/>
                <a:ea typeface="MS PGothic" pitchFamily="34" charset="-128"/>
                <a:cs typeface="+mn-cs"/>
              </a:rPr>
              <a:t>uilding</a:t>
            </a:r>
          </a:p>
          <a:p>
            <a:pPr>
              <a:lnSpc>
                <a:spcPct val="92000"/>
              </a:lnSpc>
              <a:defRPr/>
            </a:pPr>
            <a:r>
              <a:rPr lang="en-US" sz="2400" dirty="0">
                <a:solidFill>
                  <a:srgbClr val="FFFF00"/>
                </a:solidFill>
                <a:latin typeface="Geneva" charset="0"/>
                <a:ea typeface="MS PGothic" pitchFamily="34" charset="-128"/>
                <a:cs typeface="+mn-cs"/>
              </a:rPr>
              <a:t>S</a:t>
            </a:r>
            <a:r>
              <a:rPr lang="en-US" sz="2400" dirty="0">
                <a:solidFill>
                  <a:schemeClr val="bg1"/>
                </a:solidFill>
                <a:latin typeface="Geneva" charset="0"/>
                <a:ea typeface="MS PGothic" pitchFamily="34" charset="-128"/>
                <a:cs typeface="+mn-cs"/>
              </a:rPr>
              <a:t>imulation</a:t>
            </a:r>
          </a:p>
          <a:p>
            <a:pPr>
              <a:lnSpc>
                <a:spcPct val="92000"/>
              </a:lnSpc>
              <a:defRPr/>
            </a:pPr>
            <a:r>
              <a:rPr lang="en-US" sz="2400" dirty="0">
                <a:solidFill>
                  <a:srgbClr val="FFFF00"/>
                </a:solidFill>
                <a:latin typeface="Geneva" charset="0"/>
                <a:ea typeface="MS PGothic" pitchFamily="34" charset="-128"/>
                <a:cs typeface="+mn-cs"/>
              </a:rPr>
              <a:t>A</a:t>
            </a:r>
            <a:r>
              <a:rPr lang="en-US" sz="2400" dirty="0">
                <a:solidFill>
                  <a:schemeClr val="bg1"/>
                </a:solidFill>
                <a:latin typeface="Geneva" charset="0"/>
                <a:ea typeface="MS PGothic" pitchFamily="34" charset="-128"/>
                <a:cs typeface="+mn-cs"/>
              </a:rPr>
              <a:t>pplications</a:t>
            </a:r>
          </a:p>
        </p:txBody>
      </p:sp>
      <p:cxnSp>
        <p:nvCxnSpPr>
          <p:cNvPr id="11" name="Connettore 1 13"/>
          <p:cNvCxnSpPr>
            <a:cxnSpLocks noChangeShapeType="1"/>
          </p:cNvCxnSpPr>
          <p:nvPr userDrawn="1"/>
        </p:nvCxnSpPr>
        <p:spPr bwMode="auto">
          <a:xfrm rot="5400000">
            <a:off x="2377648" y="1011454"/>
            <a:ext cx="990600" cy="1588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ash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2" name="Rectangle 42"/>
          <p:cNvSpPr>
            <a:spLocks noChangeArrowheads="1"/>
          </p:cNvSpPr>
          <p:nvPr userDrawn="1"/>
        </p:nvSpPr>
        <p:spPr bwMode="auto">
          <a:xfrm>
            <a:off x="1448167" y="909060"/>
            <a:ext cx="14747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sz="4000" dirty="0">
                <a:solidFill>
                  <a:schemeClr val="bg1"/>
                </a:solidFill>
                <a:latin typeface="Geneva" charset="0"/>
                <a:ea typeface="MS PGothic" pitchFamily="34" charset="-128"/>
                <a:cs typeface="+mn-cs"/>
              </a:rPr>
              <a:t>2022</a:t>
            </a:r>
            <a:endParaRPr lang="it-IT" sz="4000" dirty="0">
              <a:ea typeface="MS PGothic" pitchFamily="34" charset="-128"/>
              <a:cs typeface="+mn-cs"/>
            </a:endParaRPr>
          </a:p>
        </p:txBody>
      </p:sp>
      <p:sp>
        <p:nvSpPr>
          <p:cNvPr id="13" name="CasellaDiTesto 12"/>
          <p:cNvSpPr txBox="1">
            <a:spLocks noChangeArrowheads="1"/>
          </p:cNvSpPr>
          <p:nvPr userDrawn="1"/>
        </p:nvSpPr>
        <p:spPr bwMode="auto">
          <a:xfrm>
            <a:off x="1424354" y="1582160"/>
            <a:ext cx="640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sz="1400" dirty="0">
                <a:solidFill>
                  <a:schemeClr val="bg1"/>
                </a:solidFill>
                <a:latin typeface="Geneva" charset="0"/>
                <a:ea typeface="MS PGothic" pitchFamily="34" charset="-128"/>
                <a:cs typeface="+mn-cs"/>
              </a:rPr>
              <a:t>5</a:t>
            </a:r>
            <a:r>
              <a:rPr lang="it-IT" sz="1400" baseline="30000" dirty="0">
                <a:solidFill>
                  <a:schemeClr val="bg1"/>
                </a:solidFill>
                <a:latin typeface="Geneva" charset="0"/>
                <a:ea typeface="MS PGothic" pitchFamily="34" charset="-128"/>
                <a:cs typeface="+mn-cs"/>
              </a:rPr>
              <a:t>th</a:t>
            </a:r>
            <a:r>
              <a:rPr lang="it-IT" sz="1400" dirty="0">
                <a:solidFill>
                  <a:schemeClr val="bg1"/>
                </a:solidFill>
                <a:latin typeface="Geneva" charset="0"/>
                <a:ea typeface="MS PGothic" pitchFamily="34" charset="-128"/>
                <a:cs typeface="+mn-cs"/>
              </a:rPr>
              <a:t> IBPSA-Italy Conference</a:t>
            </a:r>
          </a:p>
          <a:p>
            <a:pPr>
              <a:defRPr/>
            </a:pPr>
            <a:r>
              <a:rPr lang="it-IT" sz="1400" dirty="0">
                <a:solidFill>
                  <a:schemeClr val="bg1"/>
                </a:solidFill>
                <a:latin typeface="Geneva" charset="0"/>
                <a:ea typeface="MS PGothic" pitchFamily="34" charset="-128"/>
                <a:cs typeface="+mn-cs"/>
              </a:rPr>
              <a:t>Bozen-Bolzano 29.6.2022 – 1.7.2022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642" y="499689"/>
            <a:ext cx="1979712" cy="6856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672" y="1457730"/>
            <a:ext cx="2927553" cy="549663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524000" y="379357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>
                <a:solidFill>
                  <a:schemeClr val="bg1"/>
                </a:solidFill>
                <a:latin typeface="+mj-lt"/>
              </a:rPr>
              <a:t>Questions</a:t>
            </a:r>
            <a:r>
              <a:rPr lang="it-IT" sz="3200" dirty="0">
                <a:solidFill>
                  <a:schemeClr val="bg1"/>
                </a:solidFill>
                <a:latin typeface="+mj-lt"/>
              </a:rPr>
              <a:t> and </a:t>
            </a:r>
            <a:r>
              <a:rPr lang="it-IT" sz="3200" dirty="0" err="1">
                <a:solidFill>
                  <a:schemeClr val="bg1"/>
                </a:solidFill>
                <a:latin typeface="+mj-lt"/>
              </a:rPr>
              <a:t>Comments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169150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79FBD-7278-4CFC-ACD6-1B4AEC0D6C78}" type="datetimeFigureOut">
              <a:rPr lang="en-US" smtClean="0"/>
              <a:t>10.06.22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B3C05-550F-43EF-A88B-1FACDB3F3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96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Instructions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Use this file as a template</a:t>
            </a:r>
          </a:p>
          <a:p>
            <a:r>
              <a:rPr lang="en-GB" dirty="0"/>
              <a:t>There are five different layouts (Home/Layout): Title Slide, Title and Content, Two Contents, Title Only, Last Slide</a:t>
            </a:r>
          </a:p>
          <a:p>
            <a:r>
              <a:rPr lang="en-GB" dirty="0"/>
              <a:t>Five slides will follow in this template, one per each layout</a:t>
            </a:r>
          </a:p>
          <a:p>
            <a:r>
              <a:rPr lang="en-GB" dirty="0"/>
              <a:t>You can add new slides (Home/New Slide) and select one of the above layouts</a:t>
            </a:r>
          </a:p>
          <a:p>
            <a:r>
              <a:rPr lang="en-GB" dirty="0"/>
              <a:t>Text format, size (automatic resizing is set) and pictures size and position have been already predefined: just click on the different placeholders and fill/upload with your contents</a:t>
            </a:r>
          </a:p>
          <a:p>
            <a:r>
              <a:rPr lang="en-GB" dirty="0"/>
              <a:t>You can switch from bulleted, to numbered list or to no list selecting the appropriate format from the Home menu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85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12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14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214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15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37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363C4C6-90DD-458F-9C68-A168413AC044}" vid="{44DB6E9A-EBB9-4942-9FA9-1AF003AE89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BSA2022_presentation_template</Template>
  <TotalTime>0</TotalTime>
  <Words>116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Geneva</vt:lpstr>
      <vt:lpstr>Office Theme</vt:lpstr>
      <vt:lpstr>Instructions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</dc:title>
  <dc:creator>Patuzzi Francesco</dc:creator>
  <cp:lastModifiedBy>Patuzzi Francesco</cp:lastModifiedBy>
  <cp:revision>1</cp:revision>
  <dcterms:created xsi:type="dcterms:W3CDTF">2022-06-10T07:42:07Z</dcterms:created>
  <dcterms:modified xsi:type="dcterms:W3CDTF">2022-06-10T07:42:57Z</dcterms:modified>
</cp:coreProperties>
</file>