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81" r:id="rId4"/>
    <p:sldId id="282" r:id="rId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zempel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61D"/>
    <a:srgbClr val="DE000A"/>
    <a:srgbClr val="67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0271" autoAdjust="0"/>
  </p:normalViewPr>
  <p:slideViewPr>
    <p:cSldViewPr>
      <p:cViewPr>
        <p:scale>
          <a:sx n="120" d="100"/>
          <a:sy n="120" d="100"/>
        </p:scale>
        <p:origin x="1128" y="270"/>
      </p:cViewPr>
      <p:guideLst>
        <p:guide orient="horz" pos="6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9413-B7D2-4548-B52F-BFEB516FC579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DAA5-6069-4364-B2A3-8E785C6932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7BBE-5756-4B36-AD8D-CEBCA7D38EC5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C17B8-5E29-4F48-8679-BD3D54EC0A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FDE4-6FA9-4661-825F-30185831D39D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90C5-7539-4B67-BAAC-DFC37C3902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F936-0F12-4912-902D-D5B33846D582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1B51-7C5C-496A-B02B-56EBE6F919B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663B-36DF-441E-8041-2DA67C162C90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4732-F457-4BDB-BFF6-09AB8094E67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5D70-E156-46C0-93AB-BC74117B3370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652B-B1ED-4674-BBE6-4F5D72A197E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DC0C-B6C6-42F0-B463-8B914B2DDA6F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F162-F827-4A13-8833-D42B1CD066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AC21-CD0B-43F5-A0DA-847BBD73CADD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52B7-D0F4-46D0-8087-A1B8401A55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07AD-937A-43E8-A0B1-4281E5DA96E9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3EED-73F7-4393-A14E-15D6B3F470B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2431-CA53-4265-A5B4-5FEF4D404763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EE47-13A8-45B7-8875-77D4EBE0540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7DC4-3CA4-4A6F-8CF9-9610DB02A4A5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406A-C895-470F-9319-333C15E609F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32D4E7B-4965-468E-A7DD-A594C6273F51}" type="datetime1">
              <a:rPr lang="it-IT"/>
              <a:pPr>
                <a:defRPr/>
              </a:pPr>
              <a:t>26/01/2017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9C1A812-254C-4F33-8AFC-340509FB266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8661" y="2650679"/>
            <a:ext cx="7860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of </a:t>
            </a:r>
            <a:r>
              <a:rPr lang="de-DE" sz="27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7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</a:t>
            </a:r>
            <a:endParaRPr lang="en-US" sz="27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662" y="4983530"/>
            <a:ext cx="7860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  <a:r>
              <a:rPr lang="de-DE" sz="1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</a:t>
            </a:r>
            <a:r>
              <a:rPr lang="de-DE" sz="1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  <a:r>
              <a:rPr lang="de-DE" sz="1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lang="de-DE" sz="1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  <a:r>
              <a:rPr lang="de-DE" sz="1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2" y="4163929"/>
            <a:ext cx="786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BSA 2017 – Building </a:t>
            </a:r>
            <a:r>
              <a:rPr lang="it-IT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</a:t>
            </a:r>
            <a:r>
              <a:rPr lang="it-IT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Applications</a:t>
            </a:r>
          </a:p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it-IT" sz="16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t-IT" sz="1600" baseline="30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t-IT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IBPSA-</a:t>
            </a:r>
            <a:r>
              <a:rPr lang="it-IT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</a:t>
            </a:r>
            <a:r>
              <a:rPr lang="it-IT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Conference, Bozen-Bolzano 8.2.2017 </a:t>
            </a:r>
            <a:r>
              <a:rPr lang="it-IT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it-IT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10.2.2017</a:t>
            </a:r>
            <a:endParaRPr lang="it-IT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6093296"/>
            <a:ext cx="5760639" cy="62062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350" dirty="0" smtClean="0">
                <a:solidFill>
                  <a:schemeClr val="tx1"/>
                </a:solidFill>
              </a:rPr>
              <a:t>Logos of the </a:t>
            </a:r>
            <a:r>
              <a:rPr lang="it-IT" sz="1350" dirty="0" err="1" smtClean="0">
                <a:solidFill>
                  <a:schemeClr val="tx1"/>
                </a:solidFill>
              </a:rPr>
              <a:t>authors</a:t>
            </a:r>
            <a:r>
              <a:rPr lang="it-IT" sz="1350" dirty="0" smtClean="0">
                <a:solidFill>
                  <a:schemeClr val="tx1"/>
                </a:solidFill>
              </a:rPr>
              <a:t>’ </a:t>
            </a:r>
            <a:r>
              <a:rPr lang="it-IT" sz="1350" dirty="0" err="1" smtClean="0">
                <a:solidFill>
                  <a:schemeClr val="tx1"/>
                </a:solidFill>
              </a:rPr>
              <a:t>institutions</a:t>
            </a:r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20000" y="991214"/>
            <a:ext cx="770400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5979">
              <a:lnSpc>
                <a:spcPct val="150000"/>
              </a:lnSpc>
            </a:pP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de-DE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1" y="6351711"/>
            <a:ext cx="806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i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 1, Author 2, et al., Title</a:t>
            </a:r>
            <a:endParaRPr lang="it-IT" sz="1200" dirty="0" smtClean="0">
              <a:solidFill>
                <a:srgbClr val="DA36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BSA2017 – Building </a:t>
            </a:r>
            <a:r>
              <a:rPr lang="it-IT" sz="1200" b="1" dirty="0" err="1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</a:t>
            </a: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Applications    </a:t>
            </a:r>
            <a:r>
              <a:rPr lang="it-IT" sz="1200" b="1" dirty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it-IT" sz="1200" b="1" baseline="30000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IBPSA-Italy </a:t>
            </a: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Conference, Bozen-Bolzano 8-10.2.2017</a:t>
            </a:r>
            <a:endParaRPr lang="it-IT" sz="1200" b="1" dirty="0">
              <a:solidFill>
                <a:srgbClr val="DA36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0000" y="1692000"/>
            <a:ext cx="7704000" cy="215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285750" indent="-285750">
              <a:lnSpc>
                <a:spcPct val="120000"/>
              </a:lnSpc>
              <a:buClr>
                <a:srgbClr val="DA361D"/>
              </a:buCl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Bulleted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</a:t>
            </a:r>
            <a:endParaRPr lang="de-D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rgbClr val="DA361D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05979">
              <a:lnSpc>
                <a:spcPct val="120000"/>
              </a:lnSpc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9"/>
          <a:stretch/>
        </p:blipFill>
        <p:spPr>
          <a:xfrm>
            <a:off x="0" y="0"/>
            <a:ext cx="9144000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61755" y="1772816"/>
            <a:ext cx="3282653" cy="43663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CasellaDiTesto 4"/>
          <p:cNvSpPr txBox="1"/>
          <p:nvPr/>
        </p:nvSpPr>
        <p:spPr>
          <a:xfrm>
            <a:off x="5796136" y="5755293"/>
            <a:ext cx="2157413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400" dirty="0" err="1" smtClean="0">
                <a:solidFill>
                  <a:schemeClr val="accent6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</a:t>
            </a:r>
            <a:r>
              <a:rPr lang="de-DE" sz="1400" dirty="0" smtClean="0">
                <a:solidFill>
                  <a:schemeClr val="accent6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/Table</a:t>
            </a:r>
            <a:endParaRPr lang="en-US" sz="1400" dirty="0">
              <a:solidFill>
                <a:schemeClr val="accent6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0000" y="991214"/>
            <a:ext cx="770400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5979">
              <a:lnSpc>
                <a:spcPct val="150000"/>
              </a:lnSpc>
            </a:pP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de-DE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1" y="6351711"/>
            <a:ext cx="806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i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 1, Author 2, et al., Title</a:t>
            </a:r>
          </a:p>
          <a:p>
            <a:pPr>
              <a:defRPr/>
            </a:pP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BSA2017 – Building </a:t>
            </a:r>
            <a:r>
              <a:rPr lang="it-IT" sz="1200" b="1" dirty="0" err="1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</a:t>
            </a: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Applications    3</a:t>
            </a:r>
            <a:r>
              <a:rPr lang="it-IT" sz="1200" b="1" baseline="30000" dirty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t-IT" sz="1200" b="1" baseline="30000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IBPSA-Italy </a:t>
            </a: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Conference, Bozen-Bolzano 8-10.2.2017</a:t>
            </a:r>
            <a:endParaRPr lang="it-IT" sz="1200" b="1" dirty="0">
              <a:solidFill>
                <a:srgbClr val="DA36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00" y="1692000"/>
            <a:ext cx="3852000" cy="215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285750" indent="-285750">
              <a:lnSpc>
                <a:spcPct val="120000"/>
              </a:lnSpc>
              <a:buClr>
                <a:srgbClr val="DA361D"/>
              </a:buCl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Bulleted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</a:t>
            </a:r>
            <a:endParaRPr lang="de-D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rgbClr val="DA361D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05979">
              <a:lnSpc>
                <a:spcPct val="120000"/>
              </a:lnSpc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9"/>
          <a:stretch/>
        </p:blipFill>
        <p:spPr>
          <a:xfrm>
            <a:off x="0" y="0"/>
            <a:ext cx="91440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20001" y="1772816"/>
            <a:ext cx="7524408" cy="43663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CasellaDiTesto 4"/>
          <p:cNvSpPr txBox="1"/>
          <p:nvPr/>
        </p:nvSpPr>
        <p:spPr>
          <a:xfrm>
            <a:off x="5796136" y="5755293"/>
            <a:ext cx="2157413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400" dirty="0" err="1" smtClean="0">
                <a:solidFill>
                  <a:schemeClr val="accent6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</a:t>
            </a:r>
            <a:r>
              <a:rPr lang="de-DE" sz="1400" dirty="0" smtClean="0">
                <a:solidFill>
                  <a:schemeClr val="accent6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/Table</a:t>
            </a:r>
            <a:endParaRPr lang="en-US" sz="1400" dirty="0">
              <a:solidFill>
                <a:schemeClr val="accent6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0000" y="991214"/>
            <a:ext cx="770400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5979">
              <a:lnSpc>
                <a:spcPct val="150000"/>
              </a:lnSpc>
            </a:pP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de-DE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1" y="6351711"/>
            <a:ext cx="806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i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 1, Author 2, et al., Title</a:t>
            </a:r>
          </a:p>
          <a:p>
            <a:pPr>
              <a:defRPr/>
            </a:pP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BSA2017 – Building </a:t>
            </a:r>
            <a:r>
              <a:rPr lang="it-IT" sz="1200" b="1" dirty="0" err="1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</a:t>
            </a: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Applications    3</a:t>
            </a:r>
            <a:r>
              <a:rPr lang="it-IT" sz="1200" b="1" baseline="30000" dirty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t-IT" sz="1200" b="1" baseline="30000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IBPSA-Italy </a:t>
            </a:r>
            <a:r>
              <a:rPr lang="it-IT" sz="1200" b="1" dirty="0" smtClean="0">
                <a:solidFill>
                  <a:srgbClr val="DA36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Conference, Bozen-Bolzano 8-10.2.2017</a:t>
            </a:r>
            <a:endParaRPr lang="it-IT" sz="1200" b="1" dirty="0">
              <a:solidFill>
                <a:srgbClr val="DA36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9"/>
          <a:stretch/>
        </p:blipFill>
        <p:spPr>
          <a:xfrm>
            <a:off x="0" y="0"/>
            <a:ext cx="91440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Scientific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RArambula</dc:creator>
  <cp:lastModifiedBy>Rigoberto Arambula Lara</cp:lastModifiedBy>
  <cp:revision>402</cp:revision>
  <dcterms:created xsi:type="dcterms:W3CDTF">2012-05-23T15:57:06Z</dcterms:created>
  <dcterms:modified xsi:type="dcterms:W3CDTF">2017-01-26T09:56:05Z</dcterms:modified>
</cp:coreProperties>
</file>